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72" r:id="rId6"/>
    <p:sldId id="273" r:id="rId7"/>
    <p:sldId id="274" r:id="rId8"/>
    <p:sldId id="262" r:id="rId9"/>
    <p:sldId id="268" r:id="rId10"/>
    <p:sldId id="269" r:id="rId11"/>
    <p:sldId id="270" r:id="rId12"/>
    <p:sldId id="271" r:id="rId13"/>
    <p:sldId id="275" r:id="rId1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855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1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81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7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05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28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97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40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5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0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03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AF9B-FA97-481A-8214-0570FB863520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9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Funcionalidades de Proyecto Lubricantes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8178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/>
              <a:t>Árbol de Estados - Todos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ingresa a su cuenta en la Web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Va al árbol de estados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Árbol se carga automáticamente y se colorea según las ultimas muestras de cada unidad</a:t>
            </a:r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El usuario puede navegar por el árbol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Flecha abajo"/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900" dirty="0"/>
              <a:t>Mostrar primero tipos de Equipos, Equipos,</a:t>
            </a:r>
          </a:p>
          <a:p>
            <a:r>
              <a:rPr lang="es-CL" sz="900" dirty="0"/>
              <a:t>Componentes, Unidades. En ese orden, </a:t>
            </a:r>
          </a:p>
          <a:p>
            <a:r>
              <a:rPr lang="es-CL" sz="900" dirty="0"/>
              <a:t>Estarán coloreadas según su estado y el </a:t>
            </a:r>
          </a:p>
          <a:p>
            <a:r>
              <a:rPr lang="es-CL" sz="900" dirty="0"/>
              <a:t>Padre siempre adoptara los estados de los</a:t>
            </a:r>
          </a:p>
          <a:p>
            <a:r>
              <a:rPr lang="es-CL" sz="900" dirty="0"/>
              <a:t>Hijos, basta que una unidad este roja o </a:t>
            </a:r>
          </a:p>
          <a:p>
            <a:r>
              <a:rPr lang="es-CL" sz="900" dirty="0"/>
              <a:t>Amarilla para que el componente adopte </a:t>
            </a:r>
          </a:p>
          <a:p>
            <a:r>
              <a:rPr lang="es-CL" sz="900" dirty="0"/>
              <a:t>Ese color, luego el Equipo hasta llegar al </a:t>
            </a:r>
          </a:p>
          <a:p>
            <a:r>
              <a:rPr lang="es-CL" sz="900" dirty="0"/>
              <a:t>Tipo de Equipo.</a:t>
            </a:r>
          </a:p>
          <a:p>
            <a:r>
              <a:rPr lang="es-CL" sz="900" dirty="0"/>
              <a:t>Unidad </a:t>
            </a:r>
            <a:r>
              <a:rPr lang="es-CL" sz="900" dirty="0" err="1"/>
              <a:t>Clickeable</a:t>
            </a:r>
            <a:r>
              <a:rPr lang="es-CL" sz="900" dirty="0"/>
              <a:t>  No mostrar unidades </a:t>
            </a:r>
          </a:p>
          <a:p>
            <a:r>
              <a:rPr lang="es-CL" sz="900" dirty="0"/>
              <a:t>Sin muestras?</a:t>
            </a:r>
          </a:p>
          <a:p>
            <a:endParaRPr lang="es-CL" sz="900" dirty="0"/>
          </a:p>
        </p:txBody>
      </p:sp>
      <p:pic>
        <p:nvPicPr>
          <p:cNvPr id="1026" name="Picture 2" descr="Image result for tree view css">
            <a:extLst>
              <a:ext uri="{FF2B5EF4-FFF2-40B4-BE49-F238E27FC236}">
                <a16:creationId xmlns:a16="http://schemas.microsoft.com/office/drawing/2014/main" id="{1D6FBF9A-BB17-48AC-8CD3-1BDEF6C48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742" y="4613387"/>
            <a:ext cx="1519058" cy="187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54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L" dirty="0"/>
              <a:t>Subir Muestra- Analista/Administrador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ingresa a su cuenta en la Web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selecciona Subir muestra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selecciona un archivo(Excel??) desde su PC y este se pre carga para que acepte si esta correcto</a:t>
            </a:r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Una vez revisado y corregido es aceptado y posteriormente creado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Flecha abajo"/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7 Rectángulo">
            <a:extLst>
              <a:ext uri="{FF2B5EF4-FFF2-40B4-BE49-F238E27FC236}">
                <a16:creationId xmlns:a16="http://schemas.microsoft.com/office/drawing/2014/main" id="{1ABE1F75-A336-4134-A33A-2E0D1294A3CA}"/>
              </a:ext>
            </a:extLst>
          </p:cNvPr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s-CL" dirty="0"/>
              <a:t>MUESTRA </a:t>
            </a:r>
          </a:p>
          <a:p>
            <a:r>
              <a:rPr lang="es-CL" dirty="0"/>
              <a:t>Fecha de :</a:t>
            </a:r>
          </a:p>
          <a:p>
            <a:r>
              <a:rPr lang="es-CL" dirty="0"/>
              <a:t>Equipo:</a:t>
            </a:r>
          </a:p>
          <a:p>
            <a:r>
              <a:rPr lang="es-CL" dirty="0"/>
              <a:t>(…Todos los datos y cada uno de los atributos….)  </a:t>
            </a:r>
          </a:p>
          <a:p>
            <a:r>
              <a:rPr lang="es-CL" dirty="0"/>
              <a:t>Agua: </a:t>
            </a:r>
          </a:p>
          <a:p>
            <a:r>
              <a:rPr lang="es-CL" dirty="0"/>
              <a:t>Co:</a:t>
            </a:r>
          </a:p>
          <a:p>
            <a:r>
              <a:rPr lang="es-CL" dirty="0"/>
              <a:t>Fierrita:</a:t>
            </a:r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1EFA5666-3276-47A1-90C3-A74F2EF38F29}"/>
              </a:ext>
            </a:extLst>
          </p:cNvPr>
          <p:cNvSpPr/>
          <p:nvPr/>
        </p:nvSpPr>
        <p:spPr>
          <a:xfrm>
            <a:off x="6089569" y="4503313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/>
              <a:t>234234</a:t>
            </a:r>
          </a:p>
        </p:txBody>
      </p:sp>
      <p:sp>
        <p:nvSpPr>
          <p:cNvPr id="16" name="8 Rectángulo">
            <a:extLst>
              <a:ext uri="{FF2B5EF4-FFF2-40B4-BE49-F238E27FC236}">
                <a16:creationId xmlns:a16="http://schemas.microsoft.com/office/drawing/2014/main" id="{5F6DE801-D167-4574-94D6-B4F6D060D7AD}"/>
              </a:ext>
            </a:extLst>
          </p:cNvPr>
          <p:cNvSpPr/>
          <p:nvPr/>
        </p:nvSpPr>
        <p:spPr>
          <a:xfrm>
            <a:off x="5658105" y="5911793"/>
            <a:ext cx="423579" cy="1498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40</a:t>
            </a:r>
          </a:p>
        </p:txBody>
      </p:sp>
      <p:sp>
        <p:nvSpPr>
          <p:cNvPr id="17" name="8 Rectángulo">
            <a:extLst>
              <a:ext uri="{FF2B5EF4-FFF2-40B4-BE49-F238E27FC236}">
                <a16:creationId xmlns:a16="http://schemas.microsoft.com/office/drawing/2014/main" id="{1B0A2A13-ECB9-40CE-B6C6-4ED6F6F7F754}"/>
              </a:ext>
            </a:extLst>
          </p:cNvPr>
          <p:cNvSpPr/>
          <p:nvPr/>
        </p:nvSpPr>
        <p:spPr>
          <a:xfrm>
            <a:off x="5502616" y="6140755"/>
            <a:ext cx="423579" cy="1498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90</a:t>
            </a:r>
          </a:p>
        </p:txBody>
      </p:sp>
      <p:sp>
        <p:nvSpPr>
          <p:cNvPr id="18" name="8 Rectángulo">
            <a:extLst>
              <a:ext uri="{FF2B5EF4-FFF2-40B4-BE49-F238E27FC236}">
                <a16:creationId xmlns:a16="http://schemas.microsoft.com/office/drawing/2014/main" id="{463FA9F9-9092-47E5-BBA3-8E2212C0C328}"/>
              </a:ext>
            </a:extLst>
          </p:cNvPr>
          <p:cNvSpPr/>
          <p:nvPr/>
        </p:nvSpPr>
        <p:spPr>
          <a:xfrm>
            <a:off x="5806011" y="6431292"/>
            <a:ext cx="423579" cy="1498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150</a:t>
            </a:r>
          </a:p>
        </p:txBody>
      </p:sp>
      <p:sp>
        <p:nvSpPr>
          <p:cNvPr id="19" name="8 Rectángulo">
            <a:extLst>
              <a:ext uri="{FF2B5EF4-FFF2-40B4-BE49-F238E27FC236}">
                <a16:creationId xmlns:a16="http://schemas.microsoft.com/office/drawing/2014/main" id="{9E939651-9360-4068-9131-4389D8E6CBEF}"/>
              </a:ext>
            </a:extLst>
          </p:cNvPr>
          <p:cNvSpPr/>
          <p:nvPr/>
        </p:nvSpPr>
        <p:spPr>
          <a:xfrm>
            <a:off x="6081684" y="4783744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/>
              <a:t>10/4/2014</a:t>
            </a:r>
          </a:p>
        </p:txBody>
      </p:sp>
      <p:sp>
        <p:nvSpPr>
          <p:cNvPr id="20" name="8 Rectángulo">
            <a:extLst>
              <a:ext uri="{FF2B5EF4-FFF2-40B4-BE49-F238E27FC236}">
                <a16:creationId xmlns:a16="http://schemas.microsoft.com/office/drawing/2014/main" id="{2E4B8453-57E3-4590-B987-7B52CF8FE9A5}"/>
              </a:ext>
            </a:extLst>
          </p:cNvPr>
          <p:cNvSpPr/>
          <p:nvPr/>
        </p:nvSpPr>
        <p:spPr>
          <a:xfrm>
            <a:off x="5818372" y="5058039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/>
              <a:t>Pala4</a:t>
            </a:r>
          </a:p>
        </p:txBody>
      </p:sp>
      <p:sp>
        <p:nvSpPr>
          <p:cNvPr id="21" name="8 Rectángulo">
            <a:extLst>
              <a:ext uri="{FF2B5EF4-FFF2-40B4-BE49-F238E27FC236}">
                <a16:creationId xmlns:a16="http://schemas.microsoft.com/office/drawing/2014/main" id="{C781943D-DFA9-4E5A-ABDB-1EF9E3AD2FAC}"/>
              </a:ext>
            </a:extLst>
          </p:cNvPr>
          <p:cNvSpPr/>
          <p:nvPr/>
        </p:nvSpPr>
        <p:spPr>
          <a:xfrm>
            <a:off x="6740818" y="6375569"/>
            <a:ext cx="661840" cy="2055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386951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/>
              <a:t>Detalle Unidad- Todos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ingresa a su cuenta en la Web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selecciona una unidad en el árbol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puede ver el historial de muestras y sus resultados, recomendaciones actuales respecto al estrado del </a:t>
            </a:r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lub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navega por las opciones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Flecha abajo"/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900" dirty="0"/>
              <a:t>Lo más importante acá son las recomendaciones y tal vez la posibilidad de descargar un reporte de la unidad que contenga los niveles actuales, dejando los críticos primero y las recomendaciones(Si se recomienda hacer nada por que esta bien, agregar aditivo, filtrar aceite o cambiar por completo)</a:t>
            </a:r>
          </a:p>
          <a:p>
            <a:r>
              <a:rPr lang="es-CL" sz="900" dirty="0"/>
              <a:t>Historial como gustes que se vea bien, posibilidad de general un reporte </a:t>
            </a:r>
            <a:r>
              <a:rPr lang="es-CL" sz="900" dirty="0" err="1"/>
              <a:t>ocn</a:t>
            </a:r>
            <a:r>
              <a:rPr lang="es-CL" sz="900" dirty="0"/>
              <a:t> la historia de las muestras.</a:t>
            </a:r>
          </a:p>
        </p:txBody>
      </p:sp>
    </p:spTree>
    <p:extLst>
      <p:ext uri="{BB962C8B-B14F-4D97-AF65-F5344CB8AC3E}">
        <p14:creationId xmlns:p14="http://schemas.microsoft.com/office/powerpoint/2010/main" val="29743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/>
              <a:t>Reportes Generales - Todos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ingresa a su cuenta en la Web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selecciona Generar Reportes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puede Seleccionar entre varios reportes para descargar en </a:t>
            </a:r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Se selecciona una opción y generan reportes.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Flecha abajo"/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CL" sz="900" dirty="0"/>
              <a:t>Maquinas con unidades en estado critico y sus recomendaciones.</a:t>
            </a:r>
          </a:p>
          <a:p>
            <a:pPr marL="171450" indent="-171450">
              <a:buFontTx/>
              <a:buChar char="-"/>
            </a:pPr>
            <a:r>
              <a:rPr lang="es-CL" sz="900" dirty="0"/>
              <a:t>Reporte de las fechas de los últimos análisis de lubricantes según Equipo&gt;unidad</a:t>
            </a:r>
          </a:p>
          <a:p>
            <a:endParaRPr lang="es-CL" sz="900" dirty="0"/>
          </a:p>
          <a:p>
            <a:r>
              <a:rPr lang="es-CL" sz="900" dirty="0"/>
              <a:t>Deseable: Reporte que sugiere cuando tomar nuevas muestras a unidades que tienen mas de 3 muestras ingresadas (Acortar en X días los intervalos de tiempo que se hacen las mantenciones, sacar promedio de días entre los intervalos, sugerir más o menos días de espera antes de la siguiente toma de muestras)</a:t>
            </a:r>
          </a:p>
          <a:p>
            <a:pPr marL="171450" indent="-171450">
              <a:buFontTx/>
              <a:buChar char="-"/>
            </a:pPr>
            <a:endParaRPr lang="es-CL" sz="900" dirty="0"/>
          </a:p>
        </p:txBody>
      </p:sp>
    </p:spTree>
    <p:extLst>
      <p:ext uri="{BB962C8B-B14F-4D97-AF65-F5344CB8AC3E}">
        <p14:creationId xmlns:p14="http://schemas.microsoft.com/office/powerpoint/2010/main" val="20441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Registro de Usuario - Todos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79512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Ingresa 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555776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Selecciona Registrar Usuario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25282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Selecciona Perfil e Envía invitación para que se registre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s-CL" dirty="0"/>
              <a:t>Correo:</a:t>
            </a:r>
          </a:p>
          <a:p>
            <a:r>
              <a:rPr lang="es-CL" dirty="0"/>
              <a:t>Contraseña:</a:t>
            </a:r>
          </a:p>
          <a:p>
            <a:r>
              <a:rPr lang="es-CL" dirty="0"/>
              <a:t>Re Contraseña:</a:t>
            </a:r>
          </a:p>
          <a:p>
            <a:r>
              <a:rPr lang="es-CL" dirty="0"/>
              <a:t>Nombre:</a:t>
            </a:r>
          </a:p>
          <a:p>
            <a:r>
              <a:rPr lang="es-CL" dirty="0"/>
              <a:t>Apellido Paterno:</a:t>
            </a:r>
          </a:p>
          <a:p>
            <a:r>
              <a:rPr lang="es-CL" dirty="0"/>
              <a:t>Apellido Materno: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796136" y="5075854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Blabla@meh.cl</a:t>
            </a:r>
            <a:endParaRPr lang="es-CL" dirty="0"/>
          </a:p>
        </p:txBody>
      </p:sp>
      <p:sp>
        <p:nvSpPr>
          <p:cNvPr id="10" name="9 Rectángulo"/>
          <p:cNvSpPr/>
          <p:nvPr/>
        </p:nvSpPr>
        <p:spPr>
          <a:xfrm>
            <a:off x="5985216" y="5877272"/>
            <a:ext cx="1080120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6790658" y="6148536"/>
            <a:ext cx="1111594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6828927" y="6408914"/>
            <a:ext cx="1035056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395536" y="5971324"/>
            <a:ext cx="1035056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CuadroTexto"/>
          <p:cNvSpPr txBox="1"/>
          <p:nvPr/>
        </p:nvSpPr>
        <p:spPr>
          <a:xfrm>
            <a:off x="1430592" y="5858666"/>
            <a:ext cx="327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= </a:t>
            </a:r>
            <a:r>
              <a:rPr lang="es-CL" dirty="0" err="1"/>
              <a:t>TextField</a:t>
            </a:r>
            <a:r>
              <a:rPr lang="es-CL" dirty="0"/>
              <a:t>, Entrada de datos, </a:t>
            </a:r>
            <a:r>
              <a:rPr lang="es-CL" dirty="0" err="1"/>
              <a:t>etc</a:t>
            </a:r>
            <a:endParaRPr lang="es-CL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8193581" y="4725144"/>
            <a:ext cx="0" cy="284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lecha abajo"/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5" name="24 Conector recto de flecha"/>
          <p:cNvCxnSpPr>
            <a:stCxn id="4" idx="3"/>
            <a:endCxn id="5" idx="1"/>
          </p:cNvCxnSpPr>
          <p:nvPr/>
        </p:nvCxnSpPr>
        <p:spPr>
          <a:xfrm>
            <a:off x="1763688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6" idx="1"/>
          </p:cNvCxnSpPr>
          <p:nvPr/>
        </p:nvCxnSpPr>
        <p:spPr>
          <a:xfrm>
            <a:off x="4110092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6250598" y="5301208"/>
            <a:ext cx="1080120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6516216" y="5589240"/>
            <a:ext cx="1080120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38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Login</a:t>
            </a:r>
            <a:r>
              <a:rPr lang="es-CL" dirty="0"/>
              <a:t> – Todos los Usuarios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79512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ingresa a su cuenta en la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555776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Ingresa Usuario y Contraseña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25282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entra a la plataforma y visualiza módulos disponibles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474667" y="3897052"/>
            <a:ext cx="1605357" cy="1332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Analista</a:t>
            </a:r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-Agrega nuevas muestras a través de un archivo (Probablemente Excel)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-Ve árbol de estados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-Ve recomendaciones entregadas por el sistema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-Ver historial de una unidad.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-Generar Reportes.</a:t>
            </a:r>
          </a:p>
          <a:p>
            <a:pPr algn="ctr"/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7 Conector recto de flecha"/>
          <p:cNvCxnSpPr>
            <a:stCxn id="4" idx="3"/>
            <a:endCxn id="5" idx="1"/>
          </p:cNvCxnSpPr>
          <p:nvPr/>
        </p:nvCxnSpPr>
        <p:spPr>
          <a:xfrm>
            <a:off x="1763688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6" idx="1"/>
          </p:cNvCxnSpPr>
          <p:nvPr/>
        </p:nvCxnSpPr>
        <p:spPr>
          <a:xfrm>
            <a:off x="4110092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574566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540846" y="4149080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Puede recuperar contraseña con ayuda de su correo registrado</a:t>
            </a:r>
          </a:p>
        </p:txBody>
      </p:sp>
      <p:cxnSp>
        <p:nvCxnSpPr>
          <p:cNvPr id="13" name="12 Conector recto de flecha"/>
          <p:cNvCxnSpPr>
            <a:stCxn id="5" idx="2"/>
            <a:endCxn id="11" idx="0"/>
          </p:cNvCxnSpPr>
          <p:nvPr/>
        </p:nvCxnSpPr>
        <p:spPr>
          <a:xfrm>
            <a:off x="3332934" y="364502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7488324" y="5333933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Planta</a:t>
            </a:r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-Ve el árbol de estados.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-Ver el historial de una unidad.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-Generar reportes.</a:t>
            </a: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474666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-Invitar usuarios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-CRUD activos(Tipos de Equipos, Equipos, componentes, Unidades, Lubricantes, Atributos de Lubricantes)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-…</a:t>
            </a: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16 Conector angular"/>
          <p:cNvCxnSpPr>
            <a:stCxn id="6" idx="2"/>
            <a:endCxn id="7" idx="1"/>
          </p:cNvCxnSpPr>
          <p:nvPr/>
        </p:nvCxnSpPr>
        <p:spPr>
          <a:xfrm rot="16200000" flipH="1">
            <a:off x="6181660" y="3270118"/>
            <a:ext cx="918101" cy="16679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6" idx="2"/>
            <a:endCxn id="14" idx="1"/>
          </p:cNvCxnSpPr>
          <p:nvPr/>
        </p:nvCxnSpPr>
        <p:spPr>
          <a:xfrm rot="16200000" flipH="1">
            <a:off x="5498774" y="3953003"/>
            <a:ext cx="2297528" cy="168157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0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Crear Tipo Equipo - Administrador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 ingresa a su cuenta en la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Selecciona Activos y luego Tipos de Equipo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Selecciona crear nuevo Tipo de Equipo</a:t>
            </a:r>
          </a:p>
        </p:txBody>
      </p:sp>
      <p:cxnSp>
        <p:nvCxnSpPr>
          <p:cNvPr id="7" name="6 Conector recto de flecha"/>
          <p:cNvCxnSpPr>
            <a:stCxn id="4" idx="3"/>
            <a:endCxn id="5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6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El Tipo de Equipo es creado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Rectángulo">
            <a:extLst>
              <a:ext uri="{FF2B5EF4-FFF2-40B4-BE49-F238E27FC236}">
                <a16:creationId xmlns:a16="http://schemas.microsoft.com/office/drawing/2014/main" id="{A669B0FB-53DD-44B3-9CB9-666F3FAA03E1}"/>
              </a:ext>
            </a:extLst>
          </p:cNvPr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s-CL" dirty="0"/>
              <a:t>CREAR TIPO DE EQUIPO</a:t>
            </a:r>
          </a:p>
          <a:p>
            <a:r>
              <a:rPr lang="es-CL" dirty="0"/>
              <a:t>Nombre: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12" name="8 Rectángulo">
            <a:extLst>
              <a:ext uri="{FF2B5EF4-FFF2-40B4-BE49-F238E27FC236}">
                <a16:creationId xmlns:a16="http://schemas.microsoft.com/office/drawing/2014/main" id="{C4CC6C94-9CEE-4B5D-BD46-B56683CDE3B1}"/>
              </a:ext>
            </a:extLst>
          </p:cNvPr>
          <p:cNvSpPr/>
          <p:nvPr/>
        </p:nvSpPr>
        <p:spPr>
          <a:xfrm>
            <a:off x="5940152" y="5069648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Terrestres</a:t>
            </a:r>
            <a:endParaRPr lang="es-CL" dirty="0"/>
          </a:p>
        </p:txBody>
      </p:sp>
      <p:sp>
        <p:nvSpPr>
          <p:cNvPr id="13" name="21 Flecha abajo">
            <a:extLst>
              <a:ext uri="{FF2B5EF4-FFF2-40B4-BE49-F238E27FC236}">
                <a16:creationId xmlns:a16="http://schemas.microsoft.com/office/drawing/2014/main" id="{B38B2882-8D28-437E-9EDD-88932E1C6B94}"/>
              </a:ext>
            </a:extLst>
          </p:cNvPr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04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Crear Equipo - Administrador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 ingresa a su cuenta en la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Selecciona Activos y luego Equipos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Selecciona crear nuevo Equipo</a:t>
            </a:r>
          </a:p>
        </p:txBody>
      </p:sp>
      <p:cxnSp>
        <p:nvCxnSpPr>
          <p:cNvPr id="7" name="6 Conector recto de flecha"/>
          <p:cNvCxnSpPr>
            <a:stCxn id="4" idx="3"/>
            <a:endCxn id="5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6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El Equipo es creado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Rectángulo">
            <a:extLst>
              <a:ext uri="{FF2B5EF4-FFF2-40B4-BE49-F238E27FC236}">
                <a16:creationId xmlns:a16="http://schemas.microsoft.com/office/drawing/2014/main" id="{A669B0FB-53DD-44B3-9CB9-666F3FAA03E1}"/>
              </a:ext>
            </a:extLst>
          </p:cNvPr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s-CL" dirty="0"/>
              <a:t>CREAR EQUIPO</a:t>
            </a:r>
          </a:p>
          <a:p>
            <a:r>
              <a:rPr lang="es-CL" dirty="0"/>
              <a:t>Nombre:</a:t>
            </a:r>
          </a:p>
          <a:p>
            <a:r>
              <a:rPr lang="es-CL" dirty="0"/>
              <a:t>Tipo de Equipo: 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12" name="8 Rectángulo">
            <a:extLst>
              <a:ext uri="{FF2B5EF4-FFF2-40B4-BE49-F238E27FC236}">
                <a16:creationId xmlns:a16="http://schemas.microsoft.com/office/drawing/2014/main" id="{C4CC6C94-9CEE-4B5D-BD46-B56683CDE3B1}"/>
              </a:ext>
            </a:extLst>
          </p:cNvPr>
          <p:cNvSpPr/>
          <p:nvPr/>
        </p:nvSpPr>
        <p:spPr>
          <a:xfrm>
            <a:off x="5940152" y="5069648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Pala</a:t>
            </a:r>
            <a:endParaRPr lang="es-CL" dirty="0"/>
          </a:p>
        </p:txBody>
      </p:sp>
      <p:sp>
        <p:nvSpPr>
          <p:cNvPr id="13" name="21 Flecha abajo">
            <a:extLst>
              <a:ext uri="{FF2B5EF4-FFF2-40B4-BE49-F238E27FC236}">
                <a16:creationId xmlns:a16="http://schemas.microsoft.com/office/drawing/2014/main" id="{B38B2882-8D28-437E-9EDD-88932E1C6B94}"/>
              </a:ext>
            </a:extLst>
          </p:cNvPr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8 Rectángulo">
            <a:extLst>
              <a:ext uri="{FF2B5EF4-FFF2-40B4-BE49-F238E27FC236}">
                <a16:creationId xmlns:a16="http://schemas.microsoft.com/office/drawing/2014/main" id="{C9D231C5-69D7-462B-8436-77B0E692F6C4}"/>
              </a:ext>
            </a:extLst>
          </p:cNvPr>
          <p:cNvSpPr/>
          <p:nvPr/>
        </p:nvSpPr>
        <p:spPr>
          <a:xfrm>
            <a:off x="6556564" y="5301208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Terrestres</a:t>
            </a:r>
            <a:endParaRPr lang="es-CL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2620A8C7-5F68-49A6-8D25-AEC4CC2F192F}"/>
              </a:ext>
            </a:extLst>
          </p:cNvPr>
          <p:cNvSpPr/>
          <p:nvPr/>
        </p:nvSpPr>
        <p:spPr>
          <a:xfrm>
            <a:off x="8139464" y="5376935"/>
            <a:ext cx="104944" cy="6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351FAD3E-F5FF-49D8-8D8D-322DEB717D0A}"/>
              </a:ext>
            </a:extLst>
          </p:cNvPr>
          <p:cNvSpPr/>
          <p:nvPr/>
        </p:nvSpPr>
        <p:spPr>
          <a:xfrm>
            <a:off x="460170" y="5445224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Tipo Equipo</a:t>
            </a:r>
            <a:endParaRPr lang="es-CL" dirty="0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78F3EEB8-8116-4C7A-8621-891CECED7C14}"/>
              </a:ext>
            </a:extLst>
          </p:cNvPr>
          <p:cNvSpPr/>
          <p:nvPr/>
        </p:nvSpPr>
        <p:spPr>
          <a:xfrm>
            <a:off x="2043070" y="5520951"/>
            <a:ext cx="104944" cy="6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1B9306-2D47-4DA6-B01E-D1AA5473C34F}"/>
              </a:ext>
            </a:extLst>
          </p:cNvPr>
          <p:cNvSpPr txBox="1"/>
          <p:nvPr/>
        </p:nvSpPr>
        <p:spPr>
          <a:xfrm>
            <a:off x="2066344" y="5326881"/>
            <a:ext cx="234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=Lista desplegable con </a:t>
            </a:r>
          </a:p>
          <a:p>
            <a:r>
              <a:rPr lang="es-CL" dirty="0"/>
              <a:t>Tipos existentes</a:t>
            </a:r>
          </a:p>
        </p:txBody>
      </p:sp>
    </p:spTree>
    <p:extLst>
      <p:ext uri="{BB962C8B-B14F-4D97-AF65-F5344CB8AC3E}">
        <p14:creationId xmlns:p14="http://schemas.microsoft.com/office/powerpoint/2010/main" val="146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Crear Componente - Administrador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 ingresa a su cuenta en la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Selecciona Activos y luego Componentes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Selecciona crear nuevo Componente</a:t>
            </a:r>
          </a:p>
        </p:txBody>
      </p:sp>
      <p:cxnSp>
        <p:nvCxnSpPr>
          <p:cNvPr id="7" name="6 Conector recto de flecha"/>
          <p:cNvCxnSpPr>
            <a:stCxn id="4" idx="3"/>
            <a:endCxn id="5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6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El Componente es creado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Rectángulo">
            <a:extLst>
              <a:ext uri="{FF2B5EF4-FFF2-40B4-BE49-F238E27FC236}">
                <a16:creationId xmlns:a16="http://schemas.microsoft.com/office/drawing/2014/main" id="{A669B0FB-53DD-44B3-9CB9-666F3FAA03E1}"/>
              </a:ext>
            </a:extLst>
          </p:cNvPr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s-CL" dirty="0"/>
              <a:t>CREAR COMPONENTE</a:t>
            </a:r>
          </a:p>
          <a:p>
            <a:r>
              <a:rPr lang="es-CL" dirty="0"/>
              <a:t>Nombre:</a:t>
            </a:r>
          </a:p>
          <a:p>
            <a:r>
              <a:rPr lang="es-CL" dirty="0"/>
              <a:t>Equipo: 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12" name="8 Rectángulo">
            <a:extLst>
              <a:ext uri="{FF2B5EF4-FFF2-40B4-BE49-F238E27FC236}">
                <a16:creationId xmlns:a16="http://schemas.microsoft.com/office/drawing/2014/main" id="{C4CC6C94-9CEE-4B5D-BD46-B56683CDE3B1}"/>
              </a:ext>
            </a:extLst>
          </p:cNvPr>
          <p:cNvSpPr/>
          <p:nvPr/>
        </p:nvSpPr>
        <p:spPr>
          <a:xfrm>
            <a:off x="5940152" y="5069648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Bomba 1</a:t>
            </a:r>
            <a:endParaRPr lang="es-CL" dirty="0"/>
          </a:p>
        </p:txBody>
      </p:sp>
      <p:sp>
        <p:nvSpPr>
          <p:cNvPr id="13" name="21 Flecha abajo">
            <a:extLst>
              <a:ext uri="{FF2B5EF4-FFF2-40B4-BE49-F238E27FC236}">
                <a16:creationId xmlns:a16="http://schemas.microsoft.com/office/drawing/2014/main" id="{B38B2882-8D28-437E-9EDD-88932E1C6B94}"/>
              </a:ext>
            </a:extLst>
          </p:cNvPr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8 Rectángulo">
            <a:extLst>
              <a:ext uri="{FF2B5EF4-FFF2-40B4-BE49-F238E27FC236}">
                <a16:creationId xmlns:a16="http://schemas.microsoft.com/office/drawing/2014/main" id="{C9D231C5-69D7-462B-8436-77B0E692F6C4}"/>
              </a:ext>
            </a:extLst>
          </p:cNvPr>
          <p:cNvSpPr/>
          <p:nvPr/>
        </p:nvSpPr>
        <p:spPr>
          <a:xfrm>
            <a:off x="5796136" y="5344650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Pala 2</a:t>
            </a:r>
            <a:endParaRPr lang="es-CL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2620A8C7-5F68-49A6-8D25-AEC4CC2F192F}"/>
              </a:ext>
            </a:extLst>
          </p:cNvPr>
          <p:cNvSpPr/>
          <p:nvPr/>
        </p:nvSpPr>
        <p:spPr>
          <a:xfrm>
            <a:off x="7379036" y="5420377"/>
            <a:ext cx="104944" cy="6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351FAD3E-F5FF-49D8-8D8D-322DEB717D0A}"/>
              </a:ext>
            </a:extLst>
          </p:cNvPr>
          <p:cNvSpPr/>
          <p:nvPr/>
        </p:nvSpPr>
        <p:spPr>
          <a:xfrm>
            <a:off x="460170" y="5445224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Equipo</a:t>
            </a:r>
            <a:endParaRPr lang="es-CL" dirty="0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78F3EEB8-8116-4C7A-8621-891CECED7C14}"/>
              </a:ext>
            </a:extLst>
          </p:cNvPr>
          <p:cNvSpPr/>
          <p:nvPr/>
        </p:nvSpPr>
        <p:spPr>
          <a:xfrm>
            <a:off x="2043070" y="5520951"/>
            <a:ext cx="104944" cy="6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1B9306-2D47-4DA6-B01E-D1AA5473C34F}"/>
              </a:ext>
            </a:extLst>
          </p:cNvPr>
          <p:cNvSpPr txBox="1"/>
          <p:nvPr/>
        </p:nvSpPr>
        <p:spPr>
          <a:xfrm>
            <a:off x="2066344" y="5326881"/>
            <a:ext cx="234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=Lista desplegable con </a:t>
            </a:r>
          </a:p>
          <a:p>
            <a:r>
              <a:rPr lang="es-CL" dirty="0"/>
              <a:t>Equipos existentes</a:t>
            </a:r>
          </a:p>
        </p:txBody>
      </p:sp>
    </p:spTree>
    <p:extLst>
      <p:ext uri="{BB962C8B-B14F-4D97-AF65-F5344CB8AC3E}">
        <p14:creationId xmlns:p14="http://schemas.microsoft.com/office/powerpoint/2010/main" val="424648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Crear Unidad - Administrador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 ingresa a su cuenta en la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Selecciona Activos y luego Unidades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Selecciona crear nueva Unidad</a:t>
            </a:r>
          </a:p>
        </p:txBody>
      </p:sp>
      <p:cxnSp>
        <p:nvCxnSpPr>
          <p:cNvPr id="7" name="6 Conector recto de flecha"/>
          <p:cNvCxnSpPr>
            <a:stCxn id="4" idx="3"/>
            <a:endCxn id="5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6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La Unidad es creada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Rectángulo">
            <a:extLst>
              <a:ext uri="{FF2B5EF4-FFF2-40B4-BE49-F238E27FC236}">
                <a16:creationId xmlns:a16="http://schemas.microsoft.com/office/drawing/2014/main" id="{A669B0FB-53DD-44B3-9CB9-666F3FAA03E1}"/>
              </a:ext>
            </a:extLst>
          </p:cNvPr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s-CL" dirty="0"/>
              <a:t>CREAR UNIDAD</a:t>
            </a:r>
          </a:p>
          <a:p>
            <a:r>
              <a:rPr lang="es-CL" dirty="0"/>
              <a:t>Nombre:</a:t>
            </a:r>
          </a:p>
          <a:p>
            <a:r>
              <a:rPr lang="es-CL" dirty="0"/>
              <a:t>Lubricante: </a:t>
            </a:r>
          </a:p>
          <a:p>
            <a:r>
              <a:rPr lang="es-CL" dirty="0"/>
              <a:t>Tipo Equipo: </a:t>
            </a:r>
          </a:p>
          <a:p>
            <a:r>
              <a:rPr lang="es-CL" dirty="0"/>
              <a:t>Equipo:</a:t>
            </a:r>
          </a:p>
          <a:p>
            <a:r>
              <a:rPr lang="es-CL" dirty="0"/>
              <a:t>Componente: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12" name="8 Rectángulo">
            <a:extLst>
              <a:ext uri="{FF2B5EF4-FFF2-40B4-BE49-F238E27FC236}">
                <a16:creationId xmlns:a16="http://schemas.microsoft.com/office/drawing/2014/main" id="{C4CC6C94-9CEE-4B5D-BD46-B56683CDE3B1}"/>
              </a:ext>
            </a:extLst>
          </p:cNvPr>
          <p:cNvSpPr/>
          <p:nvPr/>
        </p:nvSpPr>
        <p:spPr>
          <a:xfrm>
            <a:off x="5955294" y="4796857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 err="1"/>
              <a:t>GearBox</a:t>
            </a:r>
            <a:r>
              <a:rPr lang="es-CL" sz="1100" dirty="0"/>
              <a:t> 1</a:t>
            </a:r>
            <a:endParaRPr lang="es-CL" dirty="0"/>
          </a:p>
        </p:txBody>
      </p:sp>
      <p:sp>
        <p:nvSpPr>
          <p:cNvPr id="13" name="21 Flecha abajo">
            <a:extLst>
              <a:ext uri="{FF2B5EF4-FFF2-40B4-BE49-F238E27FC236}">
                <a16:creationId xmlns:a16="http://schemas.microsoft.com/office/drawing/2014/main" id="{B38B2882-8D28-437E-9EDD-88932E1C6B94}"/>
              </a:ext>
            </a:extLst>
          </p:cNvPr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8 Rectángulo">
            <a:extLst>
              <a:ext uri="{FF2B5EF4-FFF2-40B4-BE49-F238E27FC236}">
                <a16:creationId xmlns:a16="http://schemas.microsoft.com/office/drawing/2014/main" id="{C9D231C5-69D7-462B-8436-77B0E692F6C4}"/>
              </a:ext>
            </a:extLst>
          </p:cNvPr>
          <p:cNvSpPr/>
          <p:nvPr/>
        </p:nvSpPr>
        <p:spPr>
          <a:xfrm>
            <a:off x="6227224" y="5339607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Terrestres</a:t>
            </a:r>
            <a:endParaRPr lang="es-CL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2620A8C7-5F68-49A6-8D25-AEC4CC2F192F}"/>
              </a:ext>
            </a:extLst>
          </p:cNvPr>
          <p:cNvSpPr/>
          <p:nvPr/>
        </p:nvSpPr>
        <p:spPr>
          <a:xfrm>
            <a:off x="7808738" y="5373752"/>
            <a:ext cx="104944" cy="6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351FAD3E-F5FF-49D8-8D8D-322DEB717D0A}"/>
              </a:ext>
            </a:extLst>
          </p:cNvPr>
          <p:cNvSpPr/>
          <p:nvPr/>
        </p:nvSpPr>
        <p:spPr>
          <a:xfrm>
            <a:off x="460170" y="5445224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Equipo</a:t>
            </a:r>
            <a:endParaRPr lang="es-CL" dirty="0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78F3EEB8-8116-4C7A-8621-891CECED7C14}"/>
              </a:ext>
            </a:extLst>
          </p:cNvPr>
          <p:cNvSpPr/>
          <p:nvPr/>
        </p:nvSpPr>
        <p:spPr>
          <a:xfrm>
            <a:off x="2043070" y="5520951"/>
            <a:ext cx="104944" cy="6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1B9306-2D47-4DA6-B01E-D1AA5473C34F}"/>
              </a:ext>
            </a:extLst>
          </p:cNvPr>
          <p:cNvSpPr txBox="1"/>
          <p:nvPr/>
        </p:nvSpPr>
        <p:spPr>
          <a:xfrm>
            <a:off x="2066344" y="5326881"/>
            <a:ext cx="234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=Lista desplegable con </a:t>
            </a:r>
          </a:p>
          <a:p>
            <a:r>
              <a:rPr lang="es-CL" dirty="0"/>
              <a:t>Equipos existentes</a:t>
            </a:r>
          </a:p>
        </p:txBody>
      </p:sp>
      <p:sp>
        <p:nvSpPr>
          <p:cNvPr id="21" name="8 Rectángulo">
            <a:extLst>
              <a:ext uri="{FF2B5EF4-FFF2-40B4-BE49-F238E27FC236}">
                <a16:creationId xmlns:a16="http://schemas.microsoft.com/office/drawing/2014/main" id="{3D583142-2C68-48EB-8F8A-57454BF939B4}"/>
              </a:ext>
            </a:extLst>
          </p:cNvPr>
          <p:cNvSpPr/>
          <p:nvPr/>
        </p:nvSpPr>
        <p:spPr>
          <a:xfrm>
            <a:off x="5883602" y="5635261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Pala 2</a:t>
            </a:r>
            <a:endParaRPr lang="es-CL" dirty="0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E181EDF9-C324-474A-A60B-8C21869B3E3B}"/>
              </a:ext>
            </a:extLst>
          </p:cNvPr>
          <p:cNvSpPr/>
          <p:nvPr/>
        </p:nvSpPr>
        <p:spPr>
          <a:xfrm>
            <a:off x="7470846" y="5670886"/>
            <a:ext cx="104944" cy="6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8 Rectángulo">
            <a:extLst>
              <a:ext uri="{FF2B5EF4-FFF2-40B4-BE49-F238E27FC236}">
                <a16:creationId xmlns:a16="http://schemas.microsoft.com/office/drawing/2014/main" id="{BC8B3821-AB6C-4A13-8CB8-E93ED5E262C2}"/>
              </a:ext>
            </a:extLst>
          </p:cNvPr>
          <p:cNvSpPr/>
          <p:nvPr/>
        </p:nvSpPr>
        <p:spPr>
          <a:xfrm>
            <a:off x="6300192" y="5902032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Bomba 2</a:t>
            </a:r>
            <a:endParaRPr lang="es-CL" dirty="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85A0FF51-4D5A-474C-A731-83A6637CF2D0}"/>
              </a:ext>
            </a:extLst>
          </p:cNvPr>
          <p:cNvSpPr/>
          <p:nvPr/>
        </p:nvSpPr>
        <p:spPr>
          <a:xfrm>
            <a:off x="7887436" y="5900861"/>
            <a:ext cx="104944" cy="6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8 Rectángulo">
            <a:extLst>
              <a:ext uri="{FF2B5EF4-FFF2-40B4-BE49-F238E27FC236}">
                <a16:creationId xmlns:a16="http://schemas.microsoft.com/office/drawing/2014/main" id="{DFA0758E-C6A4-450B-A4E8-3E629968759C}"/>
              </a:ext>
            </a:extLst>
          </p:cNvPr>
          <p:cNvSpPr/>
          <p:nvPr/>
        </p:nvSpPr>
        <p:spPr>
          <a:xfrm>
            <a:off x="6169022" y="5067539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Shell 45H2</a:t>
            </a:r>
            <a:endParaRPr lang="es-CL" dirty="0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153EB9FC-D7B0-47D0-8DA2-112C3485197A}"/>
              </a:ext>
            </a:extLst>
          </p:cNvPr>
          <p:cNvSpPr/>
          <p:nvPr/>
        </p:nvSpPr>
        <p:spPr>
          <a:xfrm>
            <a:off x="7740988" y="5110761"/>
            <a:ext cx="104944" cy="6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17 Llamada de nube">
            <a:extLst>
              <a:ext uri="{FF2B5EF4-FFF2-40B4-BE49-F238E27FC236}">
                <a16:creationId xmlns:a16="http://schemas.microsoft.com/office/drawing/2014/main" id="{248D3389-1F8A-41C3-958F-AABC268A3CCD}"/>
              </a:ext>
            </a:extLst>
          </p:cNvPr>
          <p:cNvSpPr/>
          <p:nvPr/>
        </p:nvSpPr>
        <p:spPr>
          <a:xfrm>
            <a:off x="7576479" y="3530926"/>
            <a:ext cx="3057191" cy="168388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Deseable: Se selecciona tipo de Equipo y se activan los equipos de ese tipo para seleccionar 1, lo mismo al seleccionar un equipo se activan solo los componentes del equipo seleccionado.</a:t>
            </a:r>
          </a:p>
        </p:txBody>
      </p:sp>
    </p:spTree>
    <p:extLst>
      <p:ext uri="{BB962C8B-B14F-4D97-AF65-F5344CB8AC3E}">
        <p14:creationId xmlns:p14="http://schemas.microsoft.com/office/powerpoint/2010/main" val="427201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L" dirty="0"/>
              <a:t>Crear Atributos de Lubricante - Administrador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  ingresa a su cuenta en la Web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 selecciona Atributos Lubricante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Ve todos los creados y puede editar uno, (Creo que eliminar es muy peligroso), desactivarlos y crear</a:t>
            </a:r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El nuevo atributo es creado, se carga para todos los lubricantes existentes con 0.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Flecha abajo"/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7 Rectángulo">
            <a:extLst>
              <a:ext uri="{FF2B5EF4-FFF2-40B4-BE49-F238E27FC236}">
                <a16:creationId xmlns:a16="http://schemas.microsoft.com/office/drawing/2014/main" id="{172E7E4E-45FE-45E7-AAF1-354711EF54ED}"/>
              </a:ext>
            </a:extLst>
          </p:cNvPr>
          <p:cNvSpPr/>
          <p:nvPr/>
        </p:nvSpPr>
        <p:spPr>
          <a:xfrm>
            <a:off x="4953274" y="4437113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s-CL" dirty="0"/>
              <a:t>CREAR ATRIBUTO LUBRICANTE</a:t>
            </a:r>
          </a:p>
          <a:p>
            <a:r>
              <a:rPr lang="es-CL" dirty="0"/>
              <a:t>Nombre: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1E5FBDC7-E67E-44D9-85F5-DAE297D192DB}"/>
              </a:ext>
            </a:extLst>
          </p:cNvPr>
          <p:cNvSpPr/>
          <p:nvPr/>
        </p:nvSpPr>
        <p:spPr>
          <a:xfrm>
            <a:off x="5940625" y="4796858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/>
              <a:t>Fierro</a:t>
            </a:r>
            <a:endParaRPr lang="es-CL" dirty="0"/>
          </a:p>
        </p:txBody>
      </p:sp>
      <p:sp>
        <p:nvSpPr>
          <p:cNvPr id="18" name="17 Llamada de nube">
            <a:extLst>
              <a:ext uri="{FF2B5EF4-FFF2-40B4-BE49-F238E27FC236}">
                <a16:creationId xmlns:a16="http://schemas.microsoft.com/office/drawing/2014/main" id="{FD348334-F0FD-44A2-85F8-48E591899939}"/>
              </a:ext>
            </a:extLst>
          </p:cNvPr>
          <p:cNvSpPr/>
          <p:nvPr/>
        </p:nvSpPr>
        <p:spPr>
          <a:xfrm rot="21366505">
            <a:off x="6272748" y="5098793"/>
            <a:ext cx="2571849" cy="1253461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Son cosas como los elementos de la tabla periódica, son los químicos o impurezas que pueden componer a un lubricante.</a:t>
            </a:r>
          </a:p>
        </p:txBody>
      </p:sp>
    </p:spTree>
    <p:extLst>
      <p:ext uri="{BB962C8B-B14F-4D97-AF65-F5344CB8AC3E}">
        <p14:creationId xmlns:p14="http://schemas.microsoft.com/office/powerpoint/2010/main" val="62692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/>
              <a:t>Crear Lubricante - Administrador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 ingresa a su cuenta en la Web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selecciona Lubricantes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ve CRUD Lubricantes, lista de ellos y elige crear nuevo</a:t>
            </a:r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El nuevo lubricante es creado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Flecha abajo"/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7 Rectángulo">
            <a:extLst>
              <a:ext uri="{FF2B5EF4-FFF2-40B4-BE49-F238E27FC236}">
                <a16:creationId xmlns:a16="http://schemas.microsoft.com/office/drawing/2014/main" id="{5F74D5CB-2968-4810-908C-99BF9682B61D}"/>
              </a:ext>
            </a:extLst>
          </p:cNvPr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s-CL" dirty="0"/>
              <a:t>CREAR LUBRICANTE</a:t>
            </a:r>
          </a:p>
          <a:p>
            <a:r>
              <a:rPr lang="es-CL" dirty="0"/>
              <a:t>Nombre:</a:t>
            </a:r>
          </a:p>
          <a:p>
            <a:r>
              <a:rPr lang="es-CL" dirty="0"/>
              <a:t>Para cada atributo de lubricante:</a:t>
            </a:r>
          </a:p>
          <a:p>
            <a:r>
              <a:rPr lang="es-CL" dirty="0"/>
              <a:t>Rango Normal:          -  </a:t>
            </a:r>
          </a:p>
          <a:p>
            <a:r>
              <a:rPr lang="es-CL" dirty="0"/>
              <a:t>Rango Alerta Filtrado(Hasta): </a:t>
            </a:r>
          </a:p>
          <a:p>
            <a:r>
              <a:rPr lang="es-CL" dirty="0"/>
              <a:t>Rango Alerta Cambio(Desde anterior en adelante)</a:t>
            </a:r>
          </a:p>
          <a:p>
            <a:endParaRPr lang="es-CL" dirty="0"/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7A7CD03B-BDD8-44C4-9C46-755E93C5A783}"/>
              </a:ext>
            </a:extLst>
          </p:cNvPr>
          <p:cNvSpPr/>
          <p:nvPr/>
        </p:nvSpPr>
        <p:spPr>
          <a:xfrm>
            <a:off x="5955294" y="4796857"/>
            <a:ext cx="1692188" cy="1365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/>
              <a:t>Shell </a:t>
            </a:r>
            <a:r>
              <a:rPr lang="es-CL" sz="1200" dirty="0" err="1"/>
              <a:t>Helix</a:t>
            </a:r>
            <a:r>
              <a:rPr lang="es-CL" sz="1200" dirty="0"/>
              <a:t> 45-j</a:t>
            </a:r>
          </a:p>
        </p:txBody>
      </p:sp>
      <p:sp>
        <p:nvSpPr>
          <p:cNvPr id="26" name="8 Rectángulo">
            <a:extLst>
              <a:ext uri="{FF2B5EF4-FFF2-40B4-BE49-F238E27FC236}">
                <a16:creationId xmlns:a16="http://schemas.microsoft.com/office/drawing/2014/main" id="{E3211665-2FC6-412E-8416-68060889FC87}"/>
              </a:ext>
            </a:extLst>
          </p:cNvPr>
          <p:cNvSpPr/>
          <p:nvPr/>
        </p:nvSpPr>
        <p:spPr>
          <a:xfrm>
            <a:off x="6452677" y="5295402"/>
            <a:ext cx="423579" cy="1498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40</a:t>
            </a:r>
          </a:p>
        </p:txBody>
      </p:sp>
      <p:sp>
        <p:nvSpPr>
          <p:cNvPr id="27" name="8 Rectángulo">
            <a:extLst>
              <a:ext uri="{FF2B5EF4-FFF2-40B4-BE49-F238E27FC236}">
                <a16:creationId xmlns:a16="http://schemas.microsoft.com/office/drawing/2014/main" id="{7E000170-0266-46ED-A0CE-4F02EB55CD81}"/>
              </a:ext>
            </a:extLst>
          </p:cNvPr>
          <p:cNvSpPr/>
          <p:nvPr/>
        </p:nvSpPr>
        <p:spPr>
          <a:xfrm>
            <a:off x="7092280" y="5295402"/>
            <a:ext cx="423579" cy="1498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90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B6831F-7A24-49A5-A3BF-DDCF342FB8E9}"/>
              </a:ext>
            </a:extLst>
          </p:cNvPr>
          <p:cNvSpPr txBox="1"/>
          <p:nvPr/>
        </p:nvSpPr>
        <p:spPr>
          <a:xfrm>
            <a:off x="2993643" y="4922834"/>
            <a:ext cx="205212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/>
              <a:t>NOTAS:</a:t>
            </a:r>
          </a:p>
          <a:p>
            <a:r>
              <a:rPr lang="es-CL" sz="1050" dirty="0"/>
              <a:t>Inferior al normal programa sugiere agregar aditivo que suba el nivel del atributo</a:t>
            </a:r>
            <a:r>
              <a:rPr lang="es-CL" dirty="0"/>
              <a:t> </a:t>
            </a:r>
          </a:p>
        </p:txBody>
      </p:sp>
      <p:sp>
        <p:nvSpPr>
          <p:cNvPr id="29" name="8 Rectángulo">
            <a:extLst>
              <a:ext uri="{FF2B5EF4-FFF2-40B4-BE49-F238E27FC236}">
                <a16:creationId xmlns:a16="http://schemas.microsoft.com/office/drawing/2014/main" id="{EC8D52D6-5E64-4A1D-B35E-3E12D045270A}"/>
              </a:ext>
            </a:extLst>
          </p:cNvPr>
          <p:cNvSpPr/>
          <p:nvPr/>
        </p:nvSpPr>
        <p:spPr>
          <a:xfrm>
            <a:off x="7781757" y="5589240"/>
            <a:ext cx="423579" cy="1498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150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E3EEABE-FD77-4303-9B13-47A809395130}"/>
              </a:ext>
            </a:extLst>
          </p:cNvPr>
          <p:cNvSpPr txBox="1"/>
          <p:nvPr/>
        </p:nvSpPr>
        <p:spPr>
          <a:xfrm>
            <a:off x="2993643" y="5695578"/>
            <a:ext cx="20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Alerta filtrado comienza en el rango máximo del rango normal</a:t>
            </a:r>
          </a:p>
        </p:txBody>
      </p:sp>
    </p:spTree>
    <p:extLst>
      <p:ext uri="{BB962C8B-B14F-4D97-AF65-F5344CB8AC3E}">
        <p14:creationId xmlns:p14="http://schemas.microsoft.com/office/powerpoint/2010/main" val="1646549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975</Words>
  <Application>Microsoft Office PowerPoint</Application>
  <PresentationFormat>Presentación en pantalla (4:3)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Funcionalidades de Proyecto Lubricantes</vt:lpstr>
      <vt:lpstr>Registro de Usuario - Todos</vt:lpstr>
      <vt:lpstr>Login – Todos los Usuarios</vt:lpstr>
      <vt:lpstr>Crear Tipo Equipo - Administrador</vt:lpstr>
      <vt:lpstr>Crear Equipo - Administrador</vt:lpstr>
      <vt:lpstr>Crear Componente - Administrador</vt:lpstr>
      <vt:lpstr>Crear Unidad - Administrador</vt:lpstr>
      <vt:lpstr>Crear Atributos de Lubricante - Administrador</vt:lpstr>
      <vt:lpstr>Crear Lubricante - Administrador</vt:lpstr>
      <vt:lpstr>Árbol de Estados - Todos</vt:lpstr>
      <vt:lpstr>Subir Muestra- Analista/Administrador </vt:lpstr>
      <vt:lpstr>Detalle Unidad- Todos</vt:lpstr>
      <vt:lpstr>Reportes Generales -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RVillablanca</dc:creator>
  <cp:lastModifiedBy>Xaluck_Desktop</cp:lastModifiedBy>
  <cp:revision>46</cp:revision>
  <dcterms:created xsi:type="dcterms:W3CDTF">2017-09-12T13:25:44Z</dcterms:created>
  <dcterms:modified xsi:type="dcterms:W3CDTF">2017-10-03T03:52:53Z</dcterms:modified>
</cp:coreProperties>
</file>