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3"/>
  </p:handoutMasterIdLst>
  <p:sldIdLst>
    <p:sldId id="256" r:id="rId2"/>
    <p:sldId id="257" r:id="rId3"/>
    <p:sldId id="267" r:id="rId4"/>
    <p:sldId id="258" r:id="rId5"/>
    <p:sldId id="259" r:id="rId6"/>
    <p:sldId id="260" r:id="rId7"/>
    <p:sldId id="264" r:id="rId8"/>
    <p:sldId id="265" r:id="rId9"/>
    <p:sldId id="261"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CBAED6-8390-4D74-BE2E-05CFBA3F40D0}" v="124" dt="2024-07-11T10:46:30.0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magani Aravind" userId="9399b199a1c29183" providerId="LiveId" clId="{40CBAED6-8390-4D74-BE2E-05CFBA3F40D0}"/>
    <pc:docChg chg="undo custSel addSld delSld modSld sldOrd">
      <pc:chgData name="Bhumagani Aravind" userId="9399b199a1c29183" providerId="LiveId" clId="{40CBAED6-8390-4D74-BE2E-05CFBA3F40D0}" dt="2024-07-11T10:46:59" v="1044" actId="1076"/>
      <pc:docMkLst>
        <pc:docMk/>
      </pc:docMkLst>
      <pc:sldChg chg="addSp delSp modSp mod setBg addAnim modAnim">
        <pc:chgData name="Bhumagani Aravind" userId="9399b199a1c29183" providerId="LiveId" clId="{40CBAED6-8390-4D74-BE2E-05CFBA3F40D0}" dt="2024-07-11T10:46:59" v="1044" actId="1076"/>
        <pc:sldMkLst>
          <pc:docMk/>
          <pc:sldMk cId="2009677631" sldId="256"/>
        </pc:sldMkLst>
        <pc:spChg chg="mod">
          <ac:chgData name="Bhumagani Aravind" userId="9399b199a1c29183" providerId="LiveId" clId="{40CBAED6-8390-4D74-BE2E-05CFBA3F40D0}" dt="2024-07-11T10:41:01.311" v="991" actId="26606"/>
          <ac:spMkLst>
            <pc:docMk/>
            <pc:sldMk cId="2009677631" sldId="256"/>
            <ac:spMk id="2" creationId="{24C97570-428E-A382-DFD7-37BBC8CF3EB0}"/>
          </ac:spMkLst>
        </pc:spChg>
        <pc:spChg chg="mod">
          <ac:chgData name="Bhumagani Aravind" userId="9399b199a1c29183" providerId="LiveId" clId="{40CBAED6-8390-4D74-BE2E-05CFBA3F40D0}" dt="2024-07-11T10:46:59" v="1044" actId="1076"/>
          <ac:spMkLst>
            <pc:docMk/>
            <pc:sldMk cId="2009677631" sldId="256"/>
            <ac:spMk id="3" creationId="{BD2FD439-A30D-4928-8486-009904B351F1}"/>
          </ac:spMkLst>
        </pc:spChg>
        <pc:spChg chg="add del">
          <ac:chgData name="Bhumagani Aravind" userId="9399b199a1c29183" providerId="LiveId" clId="{40CBAED6-8390-4D74-BE2E-05CFBA3F40D0}" dt="2024-07-11T10:41:01.311" v="991" actId="26606"/>
          <ac:spMkLst>
            <pc:docMk/>
            <pc:sldMk cId="2009677631" sldId="256"/>
            <ac:spMk id="9" creationId="{C6A81905-F480-46A4-BC10-215D24EA1AE6}"/>
          </ac:spMkLst>
        </pc:spChg>
        <pc:spChg chg="add del">
          <ac:chgData name="Bhumagani Aravind" userId="9399b199a1c29183" providerId="LiveId" clId="{40CBAED6-8390-4D74-BE2E-05CFBA3F40D0}" dt="2024-07-11T10:41:01.311" v="991" actId="26606"/>
          <ac:spMkLst>
            <pc:docMk/>
            <pc:sldMk cId="2009677631" sldId="256"/>
            <ac:spMk id="11" creationId="{36FD4D9D-3784-41E8-8405-A42B72F51331}"/>
          </ac:spMkLst>
        </pc:spChg>
        <pc:spChg chg="add del">
          <ac:chgData name="Bhumagani Aravind" userId="9399b199a1c29183" providerId="LiveId" clId="{40CBAED6-8390-4D74-BE2E-05CFBA3F40D0}" dt="2024-07-11T10:41:01.311" v="991" actId="26606"/>
          <ac:spMkLst>
            <pc:docMk/>
            <pc:sldMk cId="2009677631" sldId="256"/>
            <ac:spMk id="13" creationId="{60817A52-B891-4228-A61E-0C0A57632DDA}"/>
          </ac:spMkLst>
        </pc:spChg>
        <pc:spChg chg="add">
          <ac:chgData name="Bhumagani Aravind" userId="9399b199a1c29183" providerId="LiveId" clId="{40CBAED6-8390-4D74-BE2E-05CFBA3F40D0}" dt="2024-07-11T10:41:01.311" v="991" actId="26606"/>
          <ac:spMkLst>
            <pc:docMk/>
            <pc:sldMk cId="2009677631" sldId="256"/>
            <ac:spMk id="22" creationId="{989BE678-777B-482A-A616-FEDC47B162E5}"/>
          </ac:spMkLst>
        </pc:spChg>
        <pc:spChg chg="add">
          <ac:chgData name="Bhumagani Aravind" userId="9399b199a1c29183" providerId="LiveId" clId="{40CBAED6-8390-4D74-BE2E-05CFBA3F40D0}" dt="2024-07-11T10:41:01.311" v="991" actId="26606"/>
          <ac:spMkLst>
            <pc:docMk/>
            <pc:sldMk cId="2009677631" sldId="256"/>
            <ac:spMk id="28" creationId="{D28BE0C3-2102-4820-B88B-A448B1840D14}"/>
          </ac:spMkLst>
        </pc:spChg>
        <pc:spChg chg="add">
          <ac:chgData name="Bhumagani Aravind" userId="9399b199a1c29183" providerId="LiveId" clId="{40CBAED6-8390-4D74-BE2E-05CFBA3F40D0}" dt="2024-07-11T10:41:01.311" v="991" actId="26606"/>
          <ac:spMkLst>
            <pc:docMk/>
            <pc:sldMk cId="2009677631" sldId="256"/>
            <ac:spMk id="30" creationId="{0D187C4E-14B9-4504-B200-5127823FA78C}"/>
          </ac:spMkLst>
        </pc:spChg>
        <pc:picChg chg="add mod ord">
          <ac:chgData name="Bhumagani Aravind" userId="9399b199a1c29183" providerId="LiveId" clId="{40CBAED6-8390-4D74-BE2E-05CFBA3F40D0}" dt="2024-07-11T10:46:39.221" v="1043" actId="1076"/>
          <ac:picMkLst>
            <pc:docMk/>
            <pc:sldMk cId="2009677631" sldId="256"/>
            <ac:picMk id="5" creationId="{28D3F354-EE59-1C45-93BC-8A4193F96A6F}"/>
          </ac:picMkLst>
        </pc:picChg>
        <pc:picChg chg="add">
          <ac:chgData name="Bhumagani Aravind" userId="9399b199a1c29183" providerId="LiveId" clId="{40CBAED6-8390-4D74-BE2E-05CFBA3F40D0}" dt="2024-07-11T10:41:01.311" v="991" actId="26606"/>
          <ac:picMkLst>
            <pc:docMk/>
            <pc:sldMk cId="2009677631" sldId="256"/>
            <ac:picMk id="18" creationId="{DF19BAF3-7E20-4B9D-B544-BABAEEA1FA75}"/>
          </ac:picMkLst>
        </pc:picChg>
        <pc:picChg chg="add">
          <ac:chgData name="Bhumagani Aravind" userId="9399b199a1c29183" providerId="LiveId" clId="{40CBAED6-8390-4D74-BE2E-05CFBA3F40D0}" dt="2024-07-11T10:41:01.311" v="991" actId="26606"/>
          <ac:picMkLst>
            <pc:docMk/>
            <pc:sldMk cId="2009677631" sldId="256"/>
            <ac:picMk id="20" creationId="{950648F4-ABCD-4DF0-8641-76CFB2354721}"/>
          </ac:picMkLst>
        </pc:picChg>
        <pc:picChg chg="add">
          <ac:chgData name="Bhumagani Aravind" userId="9399b199a1c29183" providerId="LiveId" clId="{40CBAED6-8390-4D74-BE2E-05CFBA3F40D0}" dt="2024-07-11T10:41:01.311" v="991" actId="26606"/>
          <ac:picMkLst>
            <pc:docMk/>
            <pc:sldMk cId="2009677631" sldId="256"/>
            <ac:picMk id="24" creationId="{CF1EB4BD-9C7E-4AA3-9681-C7EB0DA6250B}"/>
          </ac:picMkLst>
        </pc:picChg>
        <pc:picChg chg="add">
          <ac:chgData name="Bhumagani Aravind" userId="9399b199a1c29183" providerId="LiveId" clId="{40CBAED6-8390-4D74-BE2E-05CFBA3F40D0}" dt="2024-07-11T10:41:01.311" v="991" actId="26606"/>
          <ac:picMkLst>
            <pc:docMk/>
            <pc:sldMk cId="2009677631" sldId="256"/>
            <ac:picMk id="26" creationId="{94AAE3AA-3759-4D28-B0EF-575F25A5146C}"/>
          </ac:picMkLst>
        </pc:picChg>
      </pc:sldChg>
      <pc:sldChg chg="addSp delSp modSp mod setBg setClrOvrMap">
        <pc:chgData name="Bhumagani Aravind" userId="9399b199a1c29183" providerId="LiveId" clId="{40CBAED6-8390-4D74-BE2E-05CFBA3F40D0}" dt="2024-07-11T10:29:05.941" v="935" actId="2711"/>
        <pc:sldMkLst>
          <pc:docMk/>
          <pc:sldMk cId="435816231" sldId="257"/>
        </pc:sldMkLst>
        <pc:spChg chg="mod">
          <ac:chgData name="Bhumagani Aravind" userId="9399b199a1c29183" providerId="LiveId" clId="{40CBAED6-8390-4D74-BE2E-05CFBA3F40D0}" dt="2024-07-11T10:08:19.233" v="748" actId="26606"/>
          <ac:spMkLst>
            <pc:docMk/>
            <pc:sldMk cId="435816231" sldId="257"/>
            <ac:spMk id="3" creationId="{8BF1C81F-6EFF-1FC4-4F2A-E27A6F13CE61}"/>
          </ac:spMkLst>
        </pc:spChg>
        <pc:spChg chg="mod">
          <ac:chgData name="Bhumagani Aravind" userId="9399b199a1c29183" providerId="LiveId" clId="{40CBAED6-8390-4D74-BE2E-05CFBA3F40D0}" dt="2024-07-11T10:08:37.069" v="752" actId="6549"/>
          <ac:spMkLst>
            <pc:docMk/>
            <pc:sldMk cId="435816231" sldId="257"/>
            <ac:spMk id="5" creationId="{12A53A2E-969C-5BED-B5F0-38FCFE9C9521}"/>
          </ac:spMkLst>
        </pc:spChg>
        <pc:spChg chg="mod">
          <ac:chgData name="Bhumagani Aravind" userId="9399b199a1c29183" providerId="LiveId" clId="{40CBAED6-8390-4D74-BE2E-05CFBA3F40D0}" dt="2024-07-11T10:08:29.024" v="750" actId="21"/>
          <ac:spMkLst>
            <pc:docMk/>
            <pc:sldMk cId="435816231" sldId="257"/>
            <ac:spMk id="6" creationId="{F7B9A384-0A67-CA66-2141-7A59051315CD}"/>
          </ac:spMkLst>
        </pc:spChg>
        <pc:spChg chg="add mod">
          <ac:chgData name="Bhumagani Aravind" userId="9399b199a1c29183" providerId="LiveId" clId="{40CBAED6-8390-4D74-BE2E-05CFBA3F40D0}" dt="2024-07-11T10:09:11.038" v="762" actId="207"/>
          <ac:spMkLst>
            <pc:docMk/>
            <pc:sldMk cId="435816231" sldId="257"/>
            <ac:spMk id="7" creationId="{DF9BBBEA-E53A-120E-3BE3-10A0615DB31A}"/>
          </ac:spMkLst>
        </pc:spChg>
        <pc:spChg chg="add del mod">
          <ac:chgData name="Bhumagani Aravind" userId="9399b199a1c29183" providerId="LiveId" clId="{40CBAED6-8390-4D74-BE2E-05CFBA3F40D0}" dt="2024-07-11T10:28:49.615" v="931"/>
          <ac:spMkLst>
            <pc:docMk/>
            <pc:sldMk cId="435816231" sldId="257"/>
            <ac:spMk id="9" creationId="{D0BA80F8-5699-84A9-4211-02FC14DB238C}"/>
          </ac:spMkLst>
        </pc:spChg>
        <pc:spChg chg="add mod">
          <ac:chgData name="Bhumagani Aravind" userId="9399b199a1c29183" providerId="LiveId" clId="{40CBAED6-8390-4D74-BE2E-05CFBA3F40D0}" dt="2024-07-11T10:29:05.941" v="935" actId="2711"/>
          <ac:spMkLst>
            <pc:docMk/>
            <pc:sldMk cId="435816231" sldId="257"/>
            <ac:spMk id="12" creationId="{5CF2DE13-6507-9C83-80E8-24D9FFC5D903}"/>
          </ac:spMkLst>
        </pc:spChg>
        <pc:spChg chg="add">
          <ac:chgData name="Bhumagani Aravind" userId="9399b199a1c29183" providerId="LiveId" clId="{40CBAED6-8390-4D74-BE2E-05CFBA3F40D0}" dt="2024-07-11T10:08:19.233" v="748" actId="26606"/>
          <ac:spMkLst>
            <pc:docMk/>
            <pc:sldMk cId="435816231" sldId="257"/>
            <ac:spMk id="15" creationId="{C393B4A7-6ABF-423D-A762-3CDB4897A833}"/>
          </ac:spMkLst>
        </pc:spChg>
        <pc:spChg chg="add">
          <ac:chgData name="Bhumagani Aravind" userId="9399b199a1c29183" providerId="LiveId" clId="{40CBAED6-8390-4D74-BE2E-05CFBA3F40D0}" dt="2024-07-11T10:08:19.233" v="748" actId="26606"/>
          <ac:spMkLst>
            <pc:docMk/>
            <pc:sldMk cId="435816231" sldId="257"/>
            <ac:spMk id="21" creationId="{01AD250C-F2EA-449F-9B14-DF5BB674C500}"/>
          </ac:spMkLst>
        </pc:spChg>
        <pc:spChg chg="add">
          <ac:chgData name="Bhumagani Aravind" userId="9399b199a1c29183" providerId="LiveId" clId="{40CBAED6-8390-4D74-BE2E-05CFBA3F40D0}" dt="2024-07-11T10:08:19.233" v="748" actId="26606"/>
          <ac:spMkLst>
            <pc:docMk/>
            <pc:sldMk cId="435816231" sldId="257"/>
            <ac:spMk id="23" creationId="{4E78424C-6FD0-41F8-9CAA-5DC19C42359F}"/>
          </ac:spMkLst>
        </pc:spChg>
        <pc:spChg chg="add">
          <ac:chgData name="Bhumagani Aravind" userId="9399b199a1c29183" providerId="LiveId" clId="{40CBAED6-8390-4D74-BE2E-05CFBA3F40D0}" dt="2024-07-11T10:08:19.233" v="748" actId="26606"/>
          <ac:spMkLst>
            <pc:docMk/>
            <pc:sldMk cId="435816231" sldId="257"/>
            <ac:spMk id="25" creationId="{DD136760-57DC-4301-8BEA-B71AD2D13905}"/>
          </ac:spMkLst>
        </pc:spChg>
        <pc:spChg chg="add">
          <ac:chgData name="Bhumagani Aravind" userId="9399b199a1c29183" providerId="LiveId" clId="{40CBAED6-8390-4D74-BE2E-05CFBA3F40D0}" dt="2024-07-11T10:08:19.233" v="748" actId="26606"/>
          <ac:spMkLst>
            <pc:docMk/>
            <pc:sldMk cId="435816231" sldId="257"/>
            <ac:spMk id="27" creationId="{BDC58DEA-1307-4F44-AD47-E613D8B76A89}"/>
          </ac:spMkLst>
        </pc:spChg>
        <pc:spChg chg="add">
          <ac:chgData name="Bhumagani Aravind" userId="9399b199a1c29183" providerId="LiveId" clId="{40CBAED6-8390-4D74-BE2E-05CFBA3F40D0}" dt="2024-07-11T10:08:19.233" v="748" actId="26606"/>
          <ac:spMkLst>
            <pc:docMk/>
            <pc:sldMk cId="435816231" sldId="257"/>
            <ac:spMk id="29" creationId="{C99B912D-1E4B-42AF-A2BE-CFEFEC916EE7}"/>
          </ac:spMkLst>
        </pc:spChg>
        <pc:picChg chg="add">
          <ac:chgData name="Bhumagani Aravind" userId="9399b199a1c29183" providerId="LiveId" clId="{40CBAED6-8390-4D74-BE2E-05CFBA3F40D0}" dt="2024-07-11T10:08:19.233" v="748" actId="26606"/>
          <ac:picMkLst>
            <pc:docMk/>
            <pc:sldMk cId="435816231" sldId="257"/>
            <ac:picMk id="11" creationId="{F1B8F9CB-890B-4CB8-B503-188A763E2FC1}"/>
          </ac:picMkLst>
        </pc:picChg>
        <pc:picChg chg="add">
          <ac:chgData name="Bhumagani Aravind" userId="9399b199a1c29183" providerId="LiveId" clId="{40CBAED6-8390-4D74-BE2E-05CFBA3F40D0}" dt="2024-07-11T10:08:19.233" v="748" actId="26606"/>
          <ac:picMkLst>
            <pc:docMk/>
            <pc:sldMk cId="435816231" sldId="257"/>
            <ac:picMk id="13" creationId="{AA632AB4-3837-4FD0-8B62-0A18B573F46D}"/>
          </ac:picMkLst>
        </pc:picChg>
        <pc:picChg chg="add">
          <ac:chgData name="Bhumagani Aravind" userId="9399b199a1c29183" providerId="LiveId" clId="{40CBAED6-8390-4D74-BE2E-05CFBA3F40D0}" dt="2024-07-11T10:08:19.233" v="748" actId="26606"/>
          <ac:picMkLst>
            <pc:docMk/>
            <pc:sldMk cId="435816231" sldId="257"/>
            <ac:picMk id="17" creationId="{9CD2319A-6FA9-4EFB-9EDF-7304467425E8}"/>
          </ac:picMkLst>
        </pc:picChg>
        <pc:picChg chg="add">
          <ac:chgData name="Bhumagani Aravind" userId="9399b199a1c29183" providerId="LiveId" clId="{40CBAED6-8390-4D74-BE2E-05CFBA3F40D0}" dt="2024-07-11T10:08:19.233" v="748" actId="26606"/>
          <ac:picMkLst>
            <pc:docMk/>
            <pc:sldMk cId="435816231" sldId="257"/>
            <ac:picMk id="19" creationId="{D1692A93-3514-4486-8B67-CCA4E0259BCB}"/>
          </ac:picMkLst>
        </pc:picChg>
        <pc:picChg chg="del mod">
          <ac:chgData name="Bhumagani Aravind" userId="9399b199a1c29183" providerId="LiveId" clId="{40CBAED6-8390-4D74-BE2E-05CFBA3F40D0}" dt="2024-07-11T09:42:29.431" v="477" actId="21"/>
          <ac:picMkLst>
            <pc:docMk/>
            <pc:sldMk cId="435816231" sldId="257"/>
            <ac:picMk id="1028" creationId="{07C3799D-C766-5F94-D3AE-8330F0E83B7B}"/>
          </ac:picMkLst>
        </pc:picChg>
      </pc:sldChg>
      <pc:sldChg chg="addSp delSp modSp new mod setBg setClrOvrMap">
        <pc:chgData name="Bhumagani Aravind" userId="9399b199a1c29183" providerId="LiveId" clId="{40CBAED6-8390-4D74-BE2E-05CFBA3F40D0}" dt="2024-07-11T10:30:45.486" v="946" actId="20577"/>
        <pc:sldMkLst>
          <pc:docMk/>
          <pc:sldMk cId="2680167437" sldId="258"/>
        </pc:sldMkLst>
        <pc:spChg chg="add mod">
          <ac:chgData name="Bhumagani Aravind" userId="9399b199a1c29183" providerId="LiveId" clId="{40CBAED6-8390-4D74-BE2E-05CFBA3F40D0}" dt="2024-07-11T10:07:55.029" v="744" actId="26606"/>
          <ac:spMkLst>
            <pc:docMk/>
            <pc:sldMk cId="2680167437" sldId="258"/>
            <ac:spMk id="2" creationId="{49836786-8044-C54A-F837-0892B8B7FA32}"/>
          </ac:spMkLst>
        </pc:spChg>
        <pc:spChg chg="add del mod">
          <ac:chgData name="Bhumagani Aravind" userId="9399b199a1c29183" providerId="LiveId" clId="{40CBAED6-8390-4D74-BE2E-05CFBA3F40D0}" dt="2024-07-11T10:11:14.667" v="784" actId="26606"/>
          <ac:spMkLst>
            <pc:docMk/>
            <pc:sldMk cId="2680167437" sldId="258"/>
            <ac:spMk id="3" creationId="{B5EE7067-F1DC-A836-678B-A99EED7D3BE2}"/>
          </ac:spMkLst>
        </pc:spChg>
        <pc:spChg chg="add mod ord">
          <ac:chgData name="Bhumagani Aravind" userId="9399b199a1c29183" providerId="LiveId" clId="{40CBAED6-8390-4D74-BE2E-05CFBA3F40D0}" dt="2024-07-11T10:22:11.136" v="849" actId="2711"/>
          <ac:spMkLst>
            <pc:docMk/>
            <pc:sldMk cId="2680167437" sldId="258"/>
            <ac:spMk id="4" creationId="{5E9BFA74-9792-4F23-3EAB-834F70AA4D30}"/>
          </ac:spMkLst>
        </pc:spChg>
        <pc:spChg chg="add mod">
          <ac:chgData name="Bhumagani Aravind" userId="9399b199a1c29183" providerId="LiveId" clId="{40CBAED6-8390-4D74-BE2E-05CFBA3F40D0}" dt="2024-07-11T10:30:45.486" v="946" actId="20577"/>
          <ac:spMkLst>
            <pc:docMk/>
            <pc:sldMk cId="2680167437" sldId="258"/>
            <ac:spMk id="5" creationId="{F2555F7F-9D08-B8FE-C825-DA506CD9E816}"/>
          </ac:spMkLst>
        </pc:spChg>
        <pc:spChg chg="add">
          <ac:chgData name="Bhumagani Aravind" userId="9399b199a1c29183" providerId="LiveId" clId="{40CBAED6-8390-4D74-BE2E-05CFBA3F40D0}" dt="2024-07-11T10:07:55.029" v="744" actId="26606"/>
          <ac:spMkLst>
            <pc:docMk/>
            <pc:sldMk cId="2680167437" sldId="258"/>
            <ac:spMk id="14" creationId="{C393B4A7-6ABF-423D-A762-3CDB4897A833}"/>
          </ac:spMkLst>
        </pc:spChg>
        <pc:spChg chg="add">
          <ac:chgData name="Bhumagani Aravind" userId="9399b199a1c29183" providerId="LiveId" clId="{40CBAED6-8390-4D74-BE2E-05CFBA3F40D0}" dt="2024-07-11T10:07:55.029" v="744" actId="26606"/>
          <ac:spMkLst>
            <pc:docMk/>
            <pc:sldMk cId="2680167437" sldId="258"/>
            <ac:spMk id="20" creationId="{01AD250C-F2EA-449F-9B14-DF5BB674C500}"/>
          </ac:spMkLst>
        </pc:spChg>
        <pc:spChg chg="add">
          <ac:chgData name="Bhumagani Aravind" userId="9399b199a1c29183" providerId="LiveId" clId="{40CBAED6-8390-4D74-BE2E-05CFBA3F40D0}" dt="2024-07-11T10:07:55.029" v="744" actId="26606"/>
          <ac:spMkLst>
            <pc:docMk/>
            <pc:sldMk cId="2680167437" sldId="258"/>
            <ac:spMk id="22" creationId="{47AEA421-5F29-4BA7-9360-2501B5987921}"/>
          </ac:spMkLst>
        </pc:spChg>
        <pc:spChg chg="add">
          <ac:chgData name="Bhumagani Aravind" userId="9399b199a1c29183" providerId="LiveId" clId="{40CBAED6-8390-4D74-BE2E-05CFBA3F40D0}" dt="2024-07-11T10:07:55.029" v="744" actId="26606"/>
          <ac:spMkLst>
            <pc:docMk/>
            <pc:sldMk cId="2680167437" sldId="258"/>
            <ac:spMk id="24" creationId="{9348F0CB-4904-4DEF-BDD4-ADEC2DCCCBD7}"/>
          </ac:spMkLst>
        </pc:spChg>
        <pc:spChg chg="add">
          <ac:chgData name="Bhumagani Aravind" userId="9399b199a1c29183" providerId="LiveId" clId="{40CBAED6-8390-4D74-BE2E-05CFBA3F40D0}" dt="2024-07-11T10:07:55.029" v="744" actId="26606"/>
          <ac:spMkLst>
            <pc:docMk/>
            <pc:sldMk cId="2680167437" sldId="258"/>
            <ac:spMk id="26" creationId="{1583E1B8-79B3-49BB-8704-58E4AB1AF213}"/>
          </ac:spMkLst>
        </pc:spChg>
        <pc:spChg chg="add">
          <ac:chgData name="Bhumagani Aravind" userId="9399b199a1c29183" providerId="LiveId" clId="{40CBAED6-8390-4D74-BE2E-05CFBA3F40D0}" dt="2024-07-11T10:07:55.029" v="744" actId="26606"/>
          <ac:spMkLst>
            <pc:docMk/>
            <pc:sldMk cId="2680167437" sldId="258"/>
            <ac:spMk id="28" creationId="{7BB34D5F-2B87-438E-8236-69C6068D47A4}"/>
          </ac:spMkLst>
        </pc:spChg>
        <pc:graphicFrameChg chg="add del">
          <ac:chgData name="Bhumagani Aravind" userId="9399b199a1c29183" providerId="LiveId" clId="{40CBAED6-8390-4D74-BE2E-05CFBA3F40D0}" dt="2024-07-11T10:10:34.135" v="777" actId="26606"/>
          <ac:graphicFrameMkLst>
            <pc:docMk/>
            <pc:sldMk cId="2680167437" sldId="258"/>
            <ac:graphicFrameMk id="30" creationId="{DE52F402-4791-08A6-14B6-C2AA54C86195}"/>
          </ac:graphicFrameMkLst>
        </pc:graphicFrameChg>
        <pc:graphicFrameChg chg="add mod">
          <ac:chgData name="Bhumagani Aravind" userId="9399b199a1c29183" providerId="LiveId" clId="{40CBAED6-8390-4D74-BE2E-05CFBA3F40D0}" dt="2024-07-11T10:30:08.686" v="940"/>
          <ac:graphicFrameMkLst>
            <pc:docMk/>
            <pc:sldMk cId="2680167437" sldId="258"/>
            <ac:graphicFrameMk id="31" creationId="{609BF901-D8A2-D0AD-57AA-FCD4F49641AF}"/>
          </ac:graphicFrameMkLst>
        </pc:graphicFrameChg>
        <pc:graphicFrameChg chg="add del mod modGraphic">
          <ac:chgData name="Bhumagani Aravind" userId="9399b199a1c29183" providerId="LiveId" clId="{40CBAED6-8390-4D74-BE2E-05CFBA3F40D0}" dt="2024-07-11T10:11:05.221" v="783" actId="26606"/>
          <ac:graphicFrameMkLst>
            <pc:docMk/>
            <pc:sldMk cId="2680167437" sldId="258"/>
            <ac:graphicFrameMk id="32" creationId="{F1468B7E-9A9B-DC9E-7875-2A446C427673}"/>
          </ac:graphicFrameMkLst>
        </pc:graphicFrameChg>
        <pc:picChg chg="add">
          <ac:chgData name="Bhumagani Aravind" userId="9399b199a1c29183" providerId="LiveId" clId="{40CBAED6-8390-4D74-BE2E-05CFBA3F40D0}" dt="2024-07-11T10:07:55.029" v="744" actId="26606"/>
          <ac:picMkLst>
            <pc:docMk/>
            <pc:sldMk cId="2680167437" sldId="258"/>
            <ac:picMk id="10" creationId="{F1B8F9CB-890B-4CB8-B503-188A763E2FC1}"/>
          </ac:picMkLst>
        </pc:picChg>
        <pc:picChg chg="add">
          <ac:chgData name="Bhumagani Aravind" userId="9399b199a1c29183" providerId="LiveId" clId="{40CBAED6-8390-4D74-BE2E-05CFBA3F40D0}" dt="2024-07-11T10:07:55.029" v="744" actId="26606"/>
          <ac:picMkLst>
            <pc:docMk/>
            <pc:sldMk cId="2680167437" sldId="258"/>
            <ac:picMk id="12" creationId="{AA632AB4-3837-4FD0-8B62-0A18B573F46D}"/>
          </ac:picMkLst>
        </pc:picChg>
        <pc:picChg chg="add">
          <ac:chgData name="Bhumagani Aravind" userId="9399b199a1c29183" providerId="LiveId" clId="{40CBAED6-8390-4D74-BE2E-05CFBA3F40D0}" dt="2024-07-11T10:07:55.029" v="744" actId="26606"/>
          <ac:picMkLst>
            <pc:docMk/>
            <pc:sldMk cId="2680167437" sldId="258"/>
            <ac:picMk id="16" creationId="{9CD2319A-6FA9-4EFB-9EDF-7304467425E8}"/>
          </ac:picMkLst>
        </pc:picChg>
        <pc:picChg chg="add">
          <ac:chgData name="Bhumagani Aravind" userId="9399b199a1c29183" providerId="LiveId" clId="{40CBAED6-8390-4D74-BE2E-05CFBA3F40D0}" dt="2024-07-11T10:07:55.029" v="744" actId="26606"/>
          <ac:picMkLst>
            <pc:docMk/>
            <pc:sldMk cId="2680167437" sldId="258"/>
            <ac:picMk id="18" creationId="{D1692A93-3514-4486-8B67-CCA4E0259BCB}"/>
          </ac:picMkLst>
        </pc:picChg>
      </pc:sldChg>
      <pc:sldChg chg="addSp delSp modSp new mod setBg setClrOvrMap">
        <pc:chgData name="Bhumagani Aravind" userId="9399b199a1c29183" providerId="LiveId" clId="{40CBAED6-8390-4D74-BE2E-05CFBA3F40D0}" dt="2024-07-11T10:42:08.771" v="1002" actId="1076"/>
        <pc:sldMkLst>
          <pc:docMk/>
          <pc:sldMk cId="1578539856" sldId="259"/>
        </pc:sldMkLst>
        <pc:spChg chg="add">
          <ac:chgData name="Bhumagani Aravind" userId="9399b199a1c29183" providerId="LiveId" clId="{40CBAED6-8390-4D74-BE2E-05CFBA3F40D0}" dt="2024-07-11T09:23:03.718" v="143"/>
          <ac:spMkLst>
            <pc:docMk/>
            <pc:sldMk cId="1578539856" sldId="259"/>
            <ac:spMk id="2" creationId="{6788CB78-AE41-EC49-8453-67759073337D}"/>
          </ac:spMkLst>
        </pc:spChg>
        <pc:spChg chg="add mod ord">
          <ac:chgData name="Bhumagani Aravind" userId="9399b199a1c29183" providerId="LiveId" clId="{40CBAED6-8390-4D74-BE2E-05CFBA3F40D0}" dt="2024-07-11T10:31:54.154" v="948" actId="14100"/>
          <ac:spMkLst>
            <pc:docMk/>
            <pc:sldMk cId="1578539856" sldId="259"/>
            <ac:spMk id="4" creationId="{366A19CD-A750-5938-5810-888361C03FB6}"/>
          </ac:spMkLst>
        </pc:spChg>
        <pc:spChg chg="add mod">
          <ac:chgData name="Bhumagani Aravind" userId="9399b199a1c29183" providerId="LiveId" clId="{40CBAED6-8390-4D74-BE2E-05CFBA3F40D0}" dt="2024-07-11T10:13:55.121" v="803" actId="26606"/>
          <ac:spMkLst>
            <pc:docMk/>
            <pc:sldMk cId="1578539856" sldId="259"/>
            <ac:spMk id="5" creationId="{BD04271F-EB26-2D96-5DCE-4B9C4F7B5719}"/>
          </ac:spMkLst>
        </pc:spChg>
        <pc:spChg chg="add mod">
          <ac:chgData name="Bhumagani Aravind" userId="9399b199a1c29183" providerId="LiveId" clId="{40CBAED6-8390-4D74-BE2E-05CFBA3F40D0}" dt="2024-07-11T10:42:08.771" v="1002" actId="1076"/>
          <ac:spMkLst>
            <pc:docMk/>
            <pc:sldMk cId="1578539856" sldId="259"/>
            <ac:spMk id="8" creationId="{78B22C68-573F-8975-0188-06E3DCE9D9F7}"/>
          </ac:spMkLst>
        </pc:spChg>
        <pc:spChg chg="add del">
          <ac:chgData name="Bhumagani Aravind" userId="9399b199a1c29183" providerId="LiveId" clId="{40CBAED6-8390-4D74-BE2E-05CFBA3F40D0}" dt="2024-07-11T10:13:55.121" v="803" actId="26606"/>
          <ac:spMkLst>
            <pc:docMk/>
            <pc:sldMk cId="1578539856" sldId="259"/>
            <ac:spMk id="15" creationId="{989BE678-777B-482A-A616-FEDC47B162E5}"/>
          </ac:spMkLst>
        </pc:spChg>
        <pc:spChg chg="add del">
          <ac:chgData name="Bhumagani Aravind" userId="9399b199a1c29183" providerId="LiveId" clId="{40CBAED6-8390-4D74-BE2E-05CFBA3F40D0}" dt="2024-07-11T10:13:55.121" v="803" actId="26606"/>
          <ac:spMkLst>
            <pc:docMk/>
            <pc:sldMk cId="1578539856" sldId="259"/>
            <ac:spMk id="21" creationId="{D28BE0C3-2102-4820-B88B-A448B1840D14}"/>
          </ac:spMkLst>
        </pc:spChg>
        <pc:spChg chg="add del">
          <ac:chgData name="Bhumagani Aravind" userId="9399b199a1c29183" providerId="LiveId" clId="{40CBAED6-8390-4D74-BE2E-05CFBA3F40D0}" dt="2024-07-11T10:13:55.121" v="803" actId="26606"/>
          <ac:spMkLst>
            <pc:docMk/>
            <pc:sldMk cId="1578539856" sldId="259"/>
            <ac:spMk id="23" creationId="{C8A3C342-1D03-412F-8DD3-BF519E8E0AE9}"/>
          </ac:spMkLst>
        </pc:spChg>
        <pc:spChg chg="add del">
          <ac:chgData name="Bhumagani Aravind" userId="9399b199a1c29183" providerId="LiveId" clId="{40CBAED6-8390-4D74-BE2E-05CFBA3F40D0}" dt="2024-07-11T10:13:55.121" v="803" actId="26606"/>
          <ac:spMkLst>
            <pc:docMk/>
            <pc:sldMk cId="1578539856" sldId="259"/>
            <ac:spMk id="25" creationId="{81CC9B02-E087-4350-AEBD-2C3CF001AF01}"/>
          </ac:spMkLst>
        </pc:spChg>
        <pc:spChg chg="add del">
          <ac:chgData name="Bhumagani Aravind" userId="9399b199a1c29183" providerId="LiveId" clId="{40CBAED6-8390-4D74-BE2E-05CFBA3F40D0}" dt="2024-07-11T10:13:55.085" v="802" actId="26606"/>
          <ac:spMkLst>
            <pc:docMk/>
            <pc:sldMk cId="1578539856" sldId="259"/>
            <ac:spMk id="34" creationId="{4AC0CD9D-7610-4620-93B4-798CCD9AB581}"/>
          </ac:spMkLst>
        </pc:spChg>
        <pc:spChg chg="add del">
          <ac:chgData name="Bhumagani Aravind" userId="9399b199a1c29183" providerId="LiveId" clId="{40CBAED6-8390-4D74-BE2E-05CFBA3F40D0}" dt="2024-07-11T10:13:55.085" v="802" actId="26606"/>
          <ac:spMkLst>
            <pc:docMk/>
            <pc:sldMk cId="1578539856" sldId="259"/>
            <ac:spMk id="40" creationId="{DE4D62F9-188E-4530-84C2-24BDEE4BEB82}"/>
          </ac:spMkLst>
        </pc:spChg>
        <pc:spChg chg="add del">
          <ac:chgData name="Bhumagani Aravind" userId="9399b199a1c29183" providerId="LiveId" clId="{40CBAED6-8390-4D74-BE2E-05CFBA3F40D0}" dt="2024-07-11T10:13:55.085" v="802" actId="26606"/>
          <ac:spMkLst>
            <pc:docMk/>
            <pc:sldMk cId="1578539856" sldId="259"/>
            <ac:spMk id="42" creationId="{B4AAD3FD-83A5-4B89-9F8F-01B8870865BE}"/>
          </ac:spMkLst>
        </pc:spChg>
        <pc:spChg chg="add del">
          <ac:chgData name="Bhumagani Aravind" userId="9399b199a1c29183" providerId="LiveId" clId="{40CBAED6-8390-4D74-BE2E-05CFBA3F40D0}" dt="2024-07-11T10:13:55.085" v="802" actId="26606"/>
          <ac:spMkLst>
            <pc:docMk/>
            <pc:sldMk cId="1578539856" sldId="259"/>
            <ac:spMk id="44" creationId="{61752F1D-FC0F-4103-9584-630E643CCDA6}"/>
          </ac:spMkLst>
        </pc:spChg>
        <pc:spChg chg="add del">
          <ac:chgData name="Bhumagani Aravind" userId="9399b199a1c29183" providerId="LiveId" clId="{40CBAED6-8390-4D74-BE2E-05CFBA3F40D0}" dt="2024-07-11T10:13:55.085" v="802" actId="26606"/>
          <ac:spMkLst>
            <pc:docMk/>
            <pc:sldMk cId="1578539856" sldId="259"/>
            <ac:spMk id="46" creationId="{70151CB7-E7DE-4917-B831-01DF9CE01306}"/>
          </ac:spMkLst>
        </pc:spChg>
        <pc:spChg chg="add del">
          <ac:chgData name="Bhumagani Aravind" userId="9399b199a1c29183" providerId="LiveId" clId="{40CBAED6-8390-4D74-BE2E-05CFBA3F40D0}" dt="2024-07-11T10:13:55.085" v="802" actId="26606"/>
          <ac:spMkLst>
            <pc:docMk/>
            <pc:sldMk cId="1578539856" sldId="259"/>
            <ac:spMk id="48" creationId="{A92A1116-1C84-41DF-B803-1F7B0883EC82}"/>
          </ac:spMkLst>
        </pc:spChg>
        <pc:spChg chg="add">
          <ac:chgData name="Bhumagani Aravind" userId="9399b199a1c29183" providerId="LiveId" clId="{40CBAED6-8390-4D74-BE2E-05CFBA3F40D0}" dt="2024-07-11T10:13:55.121" v="803" actId="26606"/>
          <ac:spMkLst>
            <pc:docMk/>
            <pc:sldMk cId="1578539856" sldId="259"/>
            <ac:spMk id="52" creationId="{4AC0CD9D-7610-4620-93B4-798CCD9AB581}"/>
          </ac:spMkLst>
        </pc:spChg>
        <pc:spChg chg="add">
          <ac:chgData name="Bhumagani Aravind" userId="9399b199a1c29183" providerId="LiveId" clId="{40CBAED6-8390-4D74-BE2E-05CFBA3F40D0}" dt="2024-07-11T10:13:55.121" v="803" actId="26606"/>
          <ac:spMkLst>
            <pc:docMk/>
            <pc:sldMk cId="1578539856" sldId="259"/>
            <ac:spMk id="55" creationId="{DE4D62F9-188E-4530-84C2-24BDEE4BEB82}"/>
          </ac:spMkLst>
        </pc:spChg>
        <pc:spChg chg="add">
          <ac:chgData name="Bhumagani Aravind" userId="9399b199a1c29183" providerId="LiveId" clId="{40CBAED6-8390-4D74-BE2E-05CFBA3F40D0}" dt="2024-07-11T10:13:55.121" v="803" actId="26606"/>
          <ac:spMkLst>
            <pc:docMk/>
            <pc:sldMk cId="1578539856" sldId="259"/>
            <ac:spMk id="56" creationId="{EE4E366E-272A-409E-840F-9A6A64A9E3FF}"/>
          </ac:spMkLst>
        </pc:spChg>
        <pc:spChg chg="add">
          <ac:chgData name="Bhumagani Aravind" userId="9399b199a1c29183" providerId="LiveId" clId="{40CBAED6-8390-4D74-BE2E-05CFBA3F40D0}" dt="2024-07-11T10:13:55.121" v="803" actId="26606"/>
          <ac:spMkLst>
            <pc:docMk/>
            <pc:sldMk cId="1578539856" sldId="259"/>
            <ac:spMk id="57" creationId="{A721560C-E4AB-4287-A29C-3F6916794CB9}"/>
          </ac:spMkLst>
        </pc:spChg>
        <pc:spChg chg="add">
          <ac:chgData name="Bhumagani Aravind" userId="9399b199a1c29183" providerId="LiveId" clId="{40CBAED6-8390-4D74-BE2E-05CFBA3F40D0}" dt="2024-07-11T10:13:55.121" v="803" actId="26606"/>
          <ac:spMkLst>
            <pc:docMk/>
            <pc:sldMk cId="1578539856" sldId="259"/>
            <ac:spMk id="58" creationId="{DF6CFF07-D953-4F9C-9A0E-E0A6AACB6158}"/>
          </ac:spMkLst>
        </pc:spChg>
        <pc:spChg chg="add">
          <ac:chgData name="Bhumagani Aravind" userId="9399b199a1c29183" providerId="LiveId" clId="{40CBAED6-8390-4D74-BE2E-05CFBA3F40D0}" dt="2024-07-11T10:13:55.121" v="803" actId="26606"/>
          <ac:spMkLst>
            <pc:docMk/>
            <pc:sldMk cId="1578539856" sldId="259"/>
            <ac:spMk id="59" creationId="{DAA4FEEE-0B5F-41BF-825D-60F9FB089568}"/>
          </ac:spMkLst>
        </pc:spChg>
        <pc:picChg chg="add del mod">
          <ac:chgData name="Bhumagani Aravind" userId="9399b199a1c29183" providerId="LiveId" clId="{40CBAED6-8390-4D74-BE2E-05CFBA3F40D0}" dt="2024-07-11T10:40:37.704" v="990" actId="478"/>
          <ac:picMkLst>
            <pc:docMk/>
            <pc:sldMk cId="1578539856" sldId="259"/>
            <ac:picMk id="7" creationId="{32AC1C98-768C-A0FE-BE2B-43574A8333AB}"/>
          </ac:picMkLst>
        </pc:picChg>
        <pc:picChg chg="add mod">
          <ac:chgData name="Bhumagani Aravind" userId="9399b199a1c29183" providerId="LiveId" clId="{40CBAED6-8390-4D74-BE2E-05CFBA3F40D0}" dt="2024-07-11T10:41:47.846" v="999" actId="1076"/>
          <ac:picMkLst>
            <pc:docMk/>
            <pc:sldMk cId="1578539856" sldId="259"/>
            <ac:picMk id="9" creationId="{4F5E4DEF-B49E-753F-5A9E-169A02227C95}"/>
          </ac:picMkLst>
        </pc:picChg>
        <pc:picChg chg="add del">
          <ac:chgData name="Bhumagani Aravind" userId="9399b199a1c29183" providerId="LiveId" clId="{40CBAED6-8390-4D74-BE2E-05CFBA3F40D0}" dt="2024-07-11T10:13:55.121" v="803" actId="26606"/>
          <ac:picMkLst>
            <pc:docMk/>
            <pc:sldMk cId="1578539856" sldId="259"/>
            <ac:picMk id="11" creationId="{DF19BAF3-7E20-4B9D-B544-BABAEEA1FA75}"/>
          </ac:picMkLst>
        </pc:picChg>
        <pc:picChg chg="add del">
          <ac:chgData name="Bhumagani Aravind" userId="9399b199a1c29183" providerId="LiveId" clId="{40CBAED6-8390-4D74-BE2E-05CFBA3F40D0}" dt="2024-07-11T10:13:55.121" v="803" actId="26606"/>
          <ac:picMkLst>
            <pc:docMk/>
            <pc:sldMk cId="1578539856" sldId="259"/>
            <ac:picMk id="13" creationId="{950648F4-ABCD-4DF0-8641-76CFB2354721}"/>
          </ac:picMkLst>
        </pc:picChg>
        <pc:picChg chg="add del">
          <ac:chgData name="Bhumagani Aravind" userId="9399b199a1c29183" providerId="LiveId" clId="{40CBAED6-8390-4D74-BE2E-05CFBA3F40D0}" dt="2024-07-11T10:13:55.121" v="803" actId="26606"/>
          <ac:picMkLst>
            <pc:docMk/>
            <pc:sldMk cId="1578539856" sldId="259"/>
            <ac:picMk id="17" creationId="{CF1EB4BD-9C7E-4AA3-9681-C7EB0DA6250B}"/>
          </ac:picMkLst>
        </pc:picChg>
        <pc:picChg chg="add del">
          <ac:chgData name="Bhumagani Aravind" userId="9399b199a1c29183" providerId="LiveId" clId="{40CBAED6-8390-4D74-BE2E-05CFBA3F40D0}" dt="2024-07-11T10:13:55.121" v="803" actId="26606"/>
          <ac:picMkLst>
            <pc:docMk/>
            <pc:sldMk cId="1578539856" sldId="259"/>
            <ac:picMk id="19" creationId="{94AAE3AA-3759-4D28-B0EF-575F25A5146C}"/>
          </ac:picMkLst>
        </pc:picChg>
        <pc:picChg chg="add del">
          <ac:chgData name="Bhumagani Aravind" userId="9399b199a1c29183" providerId="LiveId" clId="{40CBAED6-8390-4D74-BE2E-05CFBA3F40D0}" dt="2024-07-11T10:13:55.085" v="802" actId="26606"/>
          <ac:picMkLst>
            <pc:docMk/>
            <pc:sldMk cId="1578539856" sldId="259"/>
            <ac:picMk id="30" creationId="{41B68C77-138E-4BF7-A276-BD0C78A4219F}"/>
          </ac:picMkLst>
        </pc:picChg>
        <pc:picChg chg="add del">
          <ac:chgData name="Bhumagani Aravind" userId="9399b199a1c29183" providerId="LiveId" clId="{40CBAED6-8390-4D74-BE2E-05CFBA3F40D0}" dt="2024-07-11T10:13:55.085" v="802" actId="26606"/>
          <ac:picMkLst>
            <pc:docMk/>
            <pc:sldMk cId="1578539856" sldId="259"/>
            <ac:picMk id="32" creationId="{7C268552-D473-46ED-B1B8-422042C4DEF1}"/>
          </ac:picMkLst>
        </pc:picChg>
        <pc:picChg chg="add del">
          <ac:chgData name="Bhumagani Aravind" userId="9399b199a1c29183" providerId="LiveId" clId="{40CBAED6-8390-4D74-BE2E-05CFBA3F40D0}" dt="2024-07-11T10:13:55.085" v="802" actId="26606"/>
          <ac:picMkLst>
            <pc:docMk/>
            <pc:sldMk cId="1578539856" sldId="259"/>
            <ac:picMk id="36" creationId="{B9238B3E-24AA-439A-B527-6C5DF6D72145}"/>
          </ac:picMkLst>
        </pc:picChg>
        <pc:picChg chg="add del">
          <ac:chgData name="Bhumagani Aravind" userId="9399b199a1c29183" providerId="LiveId" clId="{40CBAED6-8390-4D74-BE2E-05CFBA3F40D0}" dt="2024-07-11T10:13:55.085" v="802" actId="26606"/>
          <ac:picMkLst>
            <pc:docMk/>
            <pc:sldMk cId="1578539856" sldId="259"/>
            <ac:picMk id="38" creationId="{69F01145-BEA3-4CBF-AA21-10077B948CA8}"/>
          </ac:picMkLst>
        </pc:picChg>
        <pc:picChg chg="add">
          <ac:chgData name="Bhumagani Aravind" userId="9399b199a1c29183" providerId="LiveId" clId="{40CBAED6-8390-4D74-BE2E-05CFBA3F40D0}" dt="2024-07-11T10:13:55.121" v="803" actId="26606"/>
          <ac:picMkLst>
            <pc:docMk/>
            <pc:sldMk cId="1578539856" sldId="259"/>
            <ac:picMk id="50" creationId="{41B68C77-138E-4BF7-A276-BD0C78A4219F}"/>
          </ac:picMkLst>
        </pc:picChg>
        <pc:picChg chg="add">
          <ac:chgData name="Bhumagani Aravind" userId="9399b199a1c29183" providerId="LiveId" clId="{40CBAED6-8390-4D74-BE2E-05CFBA3F40D0}" dt="2024-07-11T10:13:55.121" v="803" actId="26606"/>
          <ac:picMkLst>
            <pc:docMk/>
            <pc:sldMk cId="1578539856" sldId="259"/>
            <ac:picMk id="51" creationId="{7C268552-D473-46ED-B1B8-422042C4DEF1}"/>
          </ac:picMkLst>
        </pc:picChg>
        <pc:picChg chg="add">
          <ac:chgData name="Bhumagani Aravind" userId="9399b199a1c29183" providerId="LiveId" clId="{40CBAED6-8390-4D74-BE2E-05CFBA3F40D0}" dt="2024-07-11T10:13:55.121" v="803" actId="26606"/>
          <ac:picMkLst>
            <pc:docMk/>
            <pc:sldMk cId="1578539856" sldId="259"/>
            <ac:picMk id="53" creationId="{B9238B3E-24AA-439A-B527-6C5DF6D72145}"/>
          </ac:picMkLst>
        </pc:picChg>
        <pc:picChg chg="add">
          <ac:chgData name="Bhumagani Aravind" userId="9399b199a1c29183" providerId="LiveId" clId="{40CBAED6-8390-4D74-BE2E-05CFBA3F40D0}" dt="2024-07-11T10:13:55.121" v="803" actId="26606"/>
          <ac:picMkLst>
            <pc:docMk/>
            <pc:sldMk cId="1578539856" sldId="259"/>
            <ac:picMk id="54" creationId="{69F01145-BEA3-4CBF-AA21-10077B948CA8}"/>
          </ac:picMkLst>
        </pc:picChg>
      </pc:sldChg>
      <pc:sldChg chg="addSp modSp new mod setBg setClrOvrMap">
        <pc:chgData name="Bhumagani Aravind" userId="9399b199a1c29183" providerId="LiveId" clId="{40CBAED6-8390-4D74-BE2E-05CFBA3F40D0}" dt="2024-07-11T10:43:09.023" v="1004" actId="1076"/>
        <pc:sldMkLst>
          <pc:docMk/>
          <pc:sldMk cId="337723887" sldId="260"/>
        </pc:sldMkLst>
        <pc:spChg chg="add mod ord">
          <ac:chgData name="Bhumagani Aravind" userId="9399b199a1c29183" providerId="LiveId" clId="{40CBAED6-8390-4D74-BE2E-05CFBA3F40D0}" dt="2024-07-11T10:42:40.380" v="1003" actId="1076"/>
          <ac:spMkLst>
            <pc:docMk/>
            <pc:sldMk cId="337723887" sldId="260"/>
            <ac:spMk id="3" creationId="{99085C3D-46A0-E657-8A08-205580875C22}"/>
          </ac:spMkLst>
        </pc:spChg>
        <pc:spChg chg="add mod">
          <ac:chgData name="Bhumagani Aravind" userId="9399b199a1c29183" providerId="LiveId" clId="{40CBAED6-8390-4D74-BE2E-05CFBA3F40D0}" dt="2024-07-11T10:16:55.946" v="827" actId="26606"/>
          <ac:spMkLst>
            <pc:docMk/>
            <pc:sldMk cId="337723887" sldId="260"/>
            <ac:spMk id="4" creationId="{371113F4-5C55-FCC7-A7C2-BB82E7BF5539}"/>
          </ac:spMkLst>
        </pc:spChg>
        <pc:spChg chg="add mod">
          <ac:chgData name="Bhumagani Aravind" userId="9399b199a1c29183" providerId="LiveId" clId="{40CBAED6-8390-4D74-BE2E-05CFBA3F40D0}" dt="2024-07-11T10:43:09.023" v="1004" actId="1076"/>
          <ac:spMkLst>
            <pc:docMk/>
            <pc:sldMk cId="337723887" sldId="260"/>
            <ac:spMk id="6" creationId="{3C2F3B99-E67A-778C-1ABC-D3444ACEC9D7}"/>
          </ac:spMkLst>
        </pc:spChg>
        <pc:spChg chg="add">
          <ac:chgData name="Bhumagani Aravind" userId="9399b199a1c29183" providerId="LiveId" clId="{40CBAED6-8390-4D74-BE2E-05CFBA3F40D0}" dt="2024-07-11T10:16:55.946" v="827" actId="26606"/>
          <ac:spMkLst>
            <pc:docMk/>
            <pc:sldMk cId="337723887" sldId="260"/>
            <ac:spMk id="13" creationId="{4FA533C5-33E3-4611-AF9F-72811D8B26A6}"/>
          </ac:spMkLst>
        </pc:spChg>
        <pc:spChg chg="add">
          <ac:chgData name="Bhumagani Aravind" userId="9399b199a1c29183" providerId="LiveId" clId="{40CBAED6-8390-4D74-BE2E-05CFBA3F40D0}" dt="2024-07-11T10:16:55.946" v="827" actId="26606"/>
          <ac:spMkLst>
            <pc:docMk/>
            <pc:sldMk cId="337723887" sldId="260"/>
            <ac:spMk id="19" creationId="{87F0FDC4-AD8C-47D9-9131-623C98ADB0AE}"/>
          </ac:spMkLst>
        </pc:spChg>
        <pc:spChg chg="add">
          <ac:chgData name="Bhumagani Aravind" userId="9399b199a1c29183" providerId="LiveId" clId="{40CBAED6-8390-4D74-BE2E-05CFBA3F40D0}" dt="2024-07-11T10:16:55.946" v="827" actId="26606"/>
          <ac:spMkLst>
            <pc:docMk/>
            <pc:sldMk cId="337723887" sldId="260"/>
            <ac:spMk id="21" creationId="{052BEFF1-896C-45B1-B02C-96A6A1BC389A}"/>
          </ac:spMkLst>
        </pc:spChg>
        <pc:spChg chg="add">
          <ac:chgData name="Bhumagani Aravind" userId="9399b199a1c29183" providerId="LiveId" clId="{40CBAED6-8390-4D74-BE2E-05CFBA3F40D0}" dt="2024-07-11T10:16:55.946" v="827" actId="26606"/>
          <ac:spMkLst>
            <pc:docMk/>
            <pc:sldMk cId="337723887" sldId="260"/>
            <ac:spMk id="23" creationId="{BB237A14-61B1-4C00-A670-5D8D68A8668E}"/>
          </ac:spMkLst>
        </pc:spChg>
        <pc:spChg chg="add">
          <ac:chgData name="Bhumagani Aravind" userId="9399b199a1c29183" providerId="LiveId" clId="{40CBAED6-8390-4D74-BE2E-05CFBA3F40D0}" dt="2024-07-11T10:16:55.946" v="827" actId="26606"/>
          <ac:spMkLst>
            <pc:docMk/>
            <pc:sldMk cId="337723887" sldId="260"/>
            <ac:spMk id="25" creationId="{8598F259-6F54-47A3-8D13-1603D786A328}"/>
          </ac:spMkLst>
        </pc:spChg>
        <pc:spChg chg="add">
          <ac:chgData name="Bhumagani Aravind" userId="9399b199a1c29183" providerId="LiveId" clId="{40CBAED6-8390-4D74-BE2E-05CFBA3F40D0}" dt="2024-07-11T10:16:55.946" v="827" actId="26606"/>
          <ac:spMkLst>
            <pc:docMk/>
            <pc:sldMk cId="337723887" sldId="260"/>
            <ac:spMk id="27" creationId="{0BA768A8-4FED-4ED8-9E46-6BE72188ECD2}"/>
          </ac:spMkLst>
        </pc:spChg>
        <pc:picChg chg="add">
          <ac:chgData name="Bhumagani Aravind" userId="9399b199a1c29183" providerId="LiveId" clId="{40CBAED6-8390-4D74-BE2E-05CFBA3F40D0}" dt="2024-07-11T10:16:55.946" v="827" actId="26606"/>
          <ac:picMkLst>
            <pc:docMk/>
            <pc:sldMk cId="337723887" sldId="260"/>
            <ac:picMk id="9" creationId="{91B28F63-CF00-448F-B141-FE33C33B1891}"/>
          </ac:picMkLst>
        </pc:picChg>
        <pc:picChg chg="add">
          <ac:chgData name="Bhumagani Aravind" userId="9399b199a1c29183" providerId="LiveId" clId="{40CBAED6-8390-4D74-BE2E-05CFBA3F40D0}" dt="2024-07-11T10:16:55.946" v="827" actId="26606"/>
          <ac:picMkLst>
            <pc:docMk/>
            <pc:sldMk cId="337723887" sldId="260"/>
            <ac:picMk id="11" creationId="{2AE609E2-8522-44E4-9077-980E5BCF3E14}"/>
          </ac:picMkLst>
        </pc:picChg>
        <pc:picChg chg="add">
          <ac:chgData name="Bhumagani Aravind" userId="9399b199a1c29183" providerId="LiveId" clId="{40CBAED6-8390-4D74-BE2E-05CFBA3F40D0}" dt="2024-07-11T10:16:55.946" v="827" actId="26606"/>
          <ac:picMkLst>
            <pc:docMk/>
            <pc:sldMk cId="337723887" sldId="260"/>
            <ac:picMk id="15" creationId="{8949AD42-25FD-4C3D-9EEE-B7FEC5809988}"/>
          </ac:picMkLst>
        </pc:picChg>
        <pc:picChg chg="add">
          <ac:chgData name="Bhumagani Aravind" userId="9399b199a1c29183" providerId="LiveId" clId="{40CBAED6-8390-4D74-BE2E-05CFBA3F40D0}" dt="2024-07-11T10:16:55.946" v="827" actId="26606"/>
          <ac:picMkLst>
            <pc:docMk/>
            <pc:sldMk cId="337723887" sldId="260"/>
            <ac:picMk id="17" creationId="{6AC7D913-60B7-4603-881B-831DA5D3A940}"/>
          </ac:picMkLst>
        </pc:picChg>
      </pc:sldChg>
      <pc:sldChg chg="addSp modSp new mod ord">
        <pc:chgData name="Bhumagani Aravind" userId="9399b199a1c29183" providerId="LiveId" clId="{40CBAED6-8390-4D74-BE2E-05CFBA3F40D0}" dt="2024-07-11T10:45:10.638" v="1028" actId="20577"/>
        <pc:sldMkLst>
          <pc:docMk/>
          <pc:sldMk cId="3222946570" sldId="261"/>
        </pc:sldMkLst>
        <pc:spChg chg="add mod">
          <ac:chgData name="Bhumagani Aravind" userId="9399b199a1c29183" providerId="LiveId" clId="{40CBAED6-8390-4D74-BE2E-05CFBA3F40D0}" dt="2024-07-11T09:58:41.476" v="724" actId="14100"/>
          <ac:spMkLst>
            <pc:docMk/>
            <pc:sldMk cId="3222946570" sldId="261"/>
            <ac:spMk id="3" creationId="{B338466F-FC1B-C4B5-BA96-74E4BEAB0AF1}"/>
          </ac:spMkLst>
        </pc:spChg>
        <pc:spChg chg="add mod">
          <ac:chgData name="Bhumagani Aravind" userId="9399b199a1c29183" providerId="LiveId" clId="{40CBAED6-8390-4D74-BE2E-05CFBA3F40D0}" dt="2024-07-11T10:45:10.638" v="1028" actId="20577"/>
          <ac:spMkLst>
            <pc:docMk/>
            <pc:sldMk cId="3222946570" sldId="261"/>
            <ac:spMk id="4" creationId="{E2C6F398-F315-03AB-C70F-D510A0903B8B}"/>
          </ac:spMkLst>
        </pc:spChg>
      </pc:sldChg>
      <pc:sldChg chg="addSp modSp new mod">
        <pc:chgData name="Bhumagani Aravind" userId="9399b199a1c29183" providerId="LiveId" clId="{40CBAED6-8390-4D74-BE2E-05CFBA3F40D0}" dt="2024-07-11T10:18:29.224" v="836" actId="1076"/>
        <pc:sldMkLst>
          <pc:docMk/>
          <pc:sldMk cId="1405718330" sldId="262"/>
        </pc:sldMkLst>
        <pc:spChg chg="add mod">
          <ac:chgData name="Bhumagani Aravind" userId="9399b199a1c29183" providerId="LiveId" clId="{40CBAED6-8390-4D74-BE2E-05CFBA3F40D0}" dt="2024-07-11T10:18:29.224" v="836" actId="1076"/>
          <ac:spMkLst>
            <pc:docMk/>
            <pc:sldMk cId="1405718330" sldId="262"/>
            <ac:spMk id="3" creationId="{E4452D1E-7558-72E9-508A-930DDD6BD982}"/>
          </ac:spMkLst>
        </pc:spChg>
      </pc:sldChg>
      <pc:sldChg chg="addSp modSp new mod">
        <pc:chgData name="Bhumagani Aravind" userId="9399b199a1c29183" providerId="LiveId" clId="{40CBAED6-8390-4D74-BE2E-05CFBA3F40D0}" dt="2024-07-11T10:18:42.195" v="837" actId="1076"/>
        <pc:sldMkLst>
          <pc:docMk/>
          <pc:sldMk cId="1810091829" sldId="263"/>
        </pc:sldMkLst>
        <pc:spChg chg="add mod">
          <ac:chgData name="Bhumagani Aravind" userId="9399b199a1c29183" providerId="LiveId" clId="{40CBAED6-8390-4D74-BE2E-05CFBA3F40D0}" dt="2024-07-11T10:18:42.195" v="837" actId="1076"/>
          <ac:spMkLst>
            <pc:docMk/>
            <pc:sldMk cId="1810091829" sldId="263"/>
            <ac:spMk id="3" creationId="{8C41F830-1E46-10E8-E021-DAFF0B3B5A65}"/>
          </ac:spMkLst>
        </pc:spChg>
      </pc:sldChg>
      <pc:sldChg chg="addSp delSp modSp new mod ord">
        <pc:chgData name="Bhumagani Aravind" userId="9399b199a1c29183" providerId="LiveId" clId="{40CBAED6-8390-4D74-BE2E-05CFBA3F40D0}" dt="2024-07-11T10:44:19.384" v="1021" actId="1076"/>
        <pc:sldMkLst>
          <pc:docMk/>
          <pc:sldMk cId="895420293" sldId="264"/>
        </pc:sldMkLst>
        <pc:spChg chg="add del mod">
          <ac:chgData name="Bhumagani Aravind" userId="9399b199a1c29183" providerId="LiveId" clId="{40CBAED6-8390-4D74-BE2E-05CFBA3F40D0}" dt="2024-07-11T10:38:07.985" v="976"/>
          <ac:spMkLst>
            <pc:docMk/>
            <pc:sldMk cId="895420293" sldId="264"/>
            <ac:spMk id="3" creationId="{246DB74B-5847-1C52-9B04-20C8DF94A6B4}"/>
          </ac:spMkLst>
        </pc:spChg>
        <pc:spChg chg="add mod">
          <ac:chgData name="Bhumagani Aravind" userId="9399b199a1c29183" providerId="LiveId" clId="{40CBAED6-8390-4D74-BE2E-05CFBA3F40D0}" dt="2024-07-11T10:43:28.637" v="1005" actId="21"/>
          <ac:spMkLst>
            <pc:docMk/>
            <pc:sldMk cId="895420293" sldId="264"/>
            <ac:spMk id="5" creationId="{AD67F130-BD0D-B5FF-892B-5E65500634C1}"/>
          </ac:spMkLst>
        </pc:spChg>
        <pc:spChg chg="add mod">
          <ac:chgData name="Bhumagani Aravind" userId="9399b199a1c29183" providerId="LiveId" clId="{40CBAED6-8390-4D74-BE2E-05CFBA3F40D0}" dt="2024-07-11T10:44:19.384" v="1021" actId="1076"/>
          <ac:spMkLst>
            <pc:docMk/>
            <pc:sldMk cId="895420293" sldId="264"/>
            <ac:spMk id="7" creationId="{8E03AC1B-5D80-4B3B-4C97-EC9F9D978FF5}"/>
          </ac:spMkLst>
        </pc:spChg>
        <pc:picChg chg="add mod">
          <ac:chgData name="Bhumagani Aravind" userId="9399b199a1c29183" providerId="LiveId" clId="{40CBAED6-8390-4D74-BE2E-05CFBA3F40D0}" dt="2024-07-11T10:43:34.742" v="1007" actId="1076"/>
          <ac:picMkLst>
            <pc:docMk/>
            <pc:sldMk cId="895420293" sldId="264"/>
            <ac:picMk id="4098" creationId="{2B0EAAE0-67EC-CF2A-6FB9-557E190D4086}"/>
          </ac:picMkLst>
        </pc:picChg>
      </pc:sldChg>
      <pc:sldChg chg="addSp modSp new mod ord">
        <pc:chgData name="Bhumagani Aravind" userId="9399b199a1c29183" providerId="LiveId" clId="{40CBAED6-8390-4D74-BE2E-05CFBA3F40D0}" dt="2024-07-11T10:44:48.805" v="1023" actId="1076"/>
        <pc:sldMkLst>
          <pc:docMk/>
          <pc:sldMk cId="4140730875" sldId="265"/>
        </pc:sldMkLst>
        <pc:spChg chg="add mod">
          <ac:chgData name="Bhumagani Aravind" userId="9399b199a1c29183" providerId="LiveId" clId="{40CBAED6-8390-4D74-BE2E-05CFBA3F40D0}" dt="2024-07-11T10:23:15.294" v="853" actId="12"/>
          <ac:spMkLst>
            <pc:docMk/>
            <pc:sldMk cId="4140730875" sldId="265"/>
            <ac:spMk id="3" creationId="{1F18519D-D21B-2DE0-8727-D2A175C7D9FB}"/>
          </ac:spMkLst>
        </pc:spChg>
        <pc:picChg chg="add mod">
          <ac:chgData name="Bhumagani Aravind" userId="9399b199a1c29183" providerId="LiveId" clId="{40CBAED6-8390-4D74-BE2E-05CFBA3F40D0}" dt="2024-07-11T10:44:48.805" v="1023" actId="1076"/>
          <ac:picMkLst>
            <pc:docMk/>
            <pc:sldMk cId="4140730875" sldId="265"/>
            <ac:picMk id="5122" creationId="{25AE813A-EEBA-7896-B82F-71D0A1D38F36}"/>
          </ac:picMkLst>
        </pc:picChg>
      </pc:sldChg>
      <pc:sldChg chg="addSp delSp modSp new del mod">
        <pc:chgData name="Bhumagani Aravind" userId="9399b199a1c29183" providerId="LiveId" clId="{40CBAED6-8390-4D74-BE2E-05CFBA3F40D0}" dt="2024-07-11T09:58:07.829" v="718" actId="2696"/>
        <pc:sldMkLst>
          <pc:docMk/>
          <pc:sldMk cId="1624848876" sldId="266"/>
        </pc:sldMkLst>
        <pc:spChg chg="add del">
          <ac:chgData name="Bhumagani Aravind" userId="9399b199a1c29183" providerId="LiveId" clId="{40CBAED6-8390-4D74-BE2E-05CFBA3F40D0}" dt="2024-07-11T09:40:16.205" v="416" actId="21"/>
          <ac:spMkLst>
            <pc:docMk/>
            <pc:sldMk cId="1624848876" sldId="266"/>
            <ac:spMk id="2" creationId="{8F1863CA-631C-EB63-02CC-2A62AD7045B6}"/>
          </ac:spMkLst>
        </pc:spChg>
        <pc:spChg chg="add mod">
          <ac:chgData name="Bhumagani Aravind" userId="9399b199a1c29183" providerId="LiveId" clId="{40CBAED6-8390-4D74-BE2E-05CFBA3F40D0}" dt="2024-07-11T09:58:04.200" v="717" actId="21"/>
          <ac:spMkLst>
            <pc:docMk/>
            <pc:sldMk cId="1624848876" sldId="266"/>
            <ac:spMk id="4" creationId="{EB9CF7C3-9334-465B-A54F-D3AE2BF49B24}"/>
          </ac:spMkLst>
        </pc:spChg>
      </pc:sldChg>
      <pc:sldChg chg="addSp delSp modSp new mod setBg setClrOvrMap">
        <pc:chgData name="Bhumagani Aravind" userId="9399b199a1c29183" providerId="LiveId" clId="{40CBAED6-8390-4D74-BE2E-05CFBA3F40D0}" dt="2024-07-11T10:29:42.017" v="939" actId="123"/>
        <pc:sldMkLst>
          <pc:docMk/>
          <pc:sldMk cId="805557779" sldId="267"/>
        </pc:sldMkLst>
        <pc:spChg chg="add del mod ord">
          <ac:chgData name="Bhumagani Aravind" userId="9399b199a1c29183" providerId="LiveId" clId="{40CBAED6-8390-4D74-BE2E-05CFBA3F40D0}" dt="2024-07-11T09:44:56.420" v="533"/>
          <ac:spMkLst>
            <pc:docMk/>
            <pc:sldMk cId="805557779" sldId="267"/>
            <ac:spMk id="3" creationId="{4F10821D-5A37-EC3F-49CA-0C8C5D9EA449}"/>
          </ac:spMkLst>
        </pc:spChg>
        <pc:spChg chg="add mod">
          <ac:chgData name="Bhumagani Aravind" userId="9399b199a1c29183" providerId="LiveId" clId="{40CBAED6-8390-4D74-BE2E-05CFBA3F40D0}" dt="2024-07-11T10:29:29.895" v="936" actId="1076"/>
          <ac:spMkLst>
            <pc:docMk/>
            <pc:sldMk cId="805557779" sldId="267"/>
            <ac:spMk id="5" creationId="{89D09E2A-CF8A-CA34-AF40-7A9A0DE23285}"/>
          </ac:spMkLst>
        </pc:spChg>
        <pc:spChg chg="add mod">
          <ac:chgData name="Bhumagani Aravind" userId="9399b199a1c29183" providerId="LiveId" clId="{40CBAED6-8390-4D74-BE2E-05CFBA3F40D0}" dt="2024-07-11T10:29:42.017" v="939" actId="123"/>
          <ac:spMkLst>
            <pc:docMk/>
            <pc:sldMk cId="805557779" sldId="267"/>
            <ac:spMk id="7" creationId="{C3538BBC-A7C0-10E1-189D-76BBF08A42B1}"/>
          </ac:spMkLst>
        </pc:spChg>
        <pc:spChg chg="add">
          <ac:chgData name="Bhumagani Aravind" userId="9399b199a1c29183" providerId="LiveId" clId="{40CBAED6-8390-4D74-BE2E-05CFBA3F40D0}" dt="2024-07-11T10:09:27.425" v="763" actId="26606"/>
          <ac:spMkLst>
            <pc:docMk/>
            <pc:sldMk cId="805557779" sldId="267"/>
            <ac:spMk id="1032" creationId="{4AC0CD9D-7610-4620-93B4-798CCD9AB581}"/>
          </ac:spMkLst>
        </pc:spChg>
        <pc:spChg chg="add del">
          <ac:chgData name="Bhumagani Aravind" userId="9399b199a1c29183" providerId="LiveId" clId="{40CBAED6-8390-4D74-BE2E-05CFBA3F40D0}" dt="2024-07-11T09:42:39.203" v="480" actId="26606"/>
          <ac:spMkLst>
            <pc:docMk/>
            <pc:sldMk cId="805557779" sldId="267"/>
            <ac:spMk id="1033" creationId="{04812C46-200A-4DEB-A05E-3ED6C68C2387}"/>
          </ac:spMkLst>
        </pc:spChg>
        <pc:spChg chg="add del">
          <ac:chgData name="Bhumagani Aravind" userId="9399b199a1c29183" providerId="LiveId" clId="{40CBAED6-8390-4D74-BE2E-05CFBA3F40D0}" dt="2024-07-11T09:42:39.203" v="480" actId="26606"/>
          <ac:spMkLst>
            <pc:docMk/>
            <pc:sldMk cId="805557779" sldId="267"/>
            <ac:spMk id="1035" creationId="{D1EA859B-E555-4109-94F3-6700E046E008}"/>
          </ac:spMkLst>
        </pc:spChg>
        <pc:spChg chg="add del">
          <ac:chgData name="Bhumagani Aravind" userId="9399b199a1c29183" providerId="LiveId" clId="{40CBAED6-8390-4D74-BE2E-05CFBA3F40D0}" dt="2024-07-11T09:43:47.347" v="509" actId="26606"/>
          <ac:spMkLst>
            <pc:docMk/>
            <pc:sldMk cId="805557779" sldId="267"/>
            <ac:spMk id="1037" creationId="{04812C46-200A-4DEB-A05E-3ED6C68C2387}"/>
          </ac:spMkLst>
        </pc:spChg>
        <pc:spChg chg="add del">
          <ac:chgData name="Bhumagani Aravind" userId="9399b199a1c29183" providerId="LiveId" clId="{40CBAED6-8390-4D74-BE2E-05CFBA3F40D0}" dt="2024-07-11T09:43:47.347" v="509" actId="26606"/>
          <ac:spMkLst>
            <pc:docMk/>
            <pc:sldMk cId="805557779" sldId="267"/>
            <ac:spMk id="1038" creationId="{D1EA859B-E555-4109-94F3-6700E046E008}"/>
          </ac:spMkLst>
        </pc:spChg>
        <pc:spChg chg="add">
          <ac:chgData name="Bhumagani Aravind" userId="9399b199a1c29183" providerId="LiveId" clId="{40CBAED6-8390-4D74-BE2E-05CFBA3F40D0}" dt="2024-07-11T10:09:27.425" v="763" actId="26606"/>
          <ac:spMkLst>
            <pc:docMk/>
            <pc:sldMk cId="805557779" sldId="267"/>
            <ac:spMk id="1043" creationId="{DE4D62F9-188E-4530-84C2-24BDEE4BEB82}"/>
          </ac:spMkLst>
        </pc:spChg>
        <pc:spChg chg="add">
          <ac:chgData name="Bhumagani Aravind" userId="9399b199a1c29183" providerId="LiveId" clId="{40CBAED6-8390-4D74-BE2E-05CFBA3F40D0}" dt="2024-07-11T10:09:27.425" v="763" actId="26606"/>
          <ac:spMkLst>
            <pc:docMk/>
            <pc:sldMk cId="805557779" sldId="267"/>
            <ac:spMk id="1045" creationId="{9362849A-570D-49DB-954C-63F144E88A4A}"/>
          </ac:spMkLst>
        </pc:spChg>
        <pc:spChg chg="add">
          <ac:chgData name="Bhumagani Aravind" userId="9399b199a1c29183" providerId="LiveId" clId="{40CBAED6-8390-4D74-BE2E-05CFBA3F40D0}" dt="2024-07-11T10:09:27.425" v="763" actId="26606"/>
          <ac:spMkLst>
            <pc:docMk/>
            <pc:sldMk cId="805557779" sldId="267"/>
            <ac:spMk id="1047" creationId="{1CA42011-E478-428B-9D15-A98E338BF8C1}"/>
          </ac:spMkLst>
        </pc:spChg>
        <pc:spChg chg="add">
          <ac:chgData name="Bhumagani Aravind" userId="9399b199a1c29183" providerId="LiveId" clId="{40CBAED6-8390-4D74-BE2E-05CFBA3F40D0}" dt="2024-07-11T10:09:27.425" v="763" actId="26606"/>
          <ac:spMkLst>
            <pc:docMk/>
            <pc:sldMk cId="805557779" sldId="267"/>
            <ac:spMk id="1049" creationId="{9ED2773C-FE51-4632-BA46-036BDCDA6E5C}"/>
          </ac:spMkLst>
        </pc:spChg>
        <pc:spChg chg="add">
          <ac:chgData name="Bhumagani Aravind" userId="9399b199a1c29183" providerId="LiveId" clId="{40CBAED6-8390-4D74-BE2E-05CFBA3F40D0}" dt="2024-07-11T10:09:27.425" v="763" actId="26606"/>
          <ac:spMkLst>
            <pc:docMk/>
            <pc:sldMk cId="805557779" sldId="267"/>
            <ac:spMk id="1051" creationId="{E02F9158-C4C2-46A8-BE73-A4F77E139FB6}"/>
          </ac:spMkLst>
        </pc:spChg>
        <pc:picChg chg="add mod">
          <ac:chgData name="Bhumagani Aravind" userId="9399b199a1c29183" providerId="LiveId" clId="{40CBAED6-8390-4D74-BE2E-05CFBA3F40D0}" dt="2024-07-11T10:09:56.041" v="770" actId="14100"/>
          <ac:picMkLst>
            <pc:docMk/>
            <pc:sldMk cId="805557779" sldId="267"/>
            <ac:picMk id="1028" creationId="{07C3799D-C766-5F94-D3AE-8330F0E83B7B}"/>
          </ac:picMkLst>
        </pc:picChg>
        <pc:picChg chg="add">
          <ac:chgData name="Bhumagani Aravind" userId="9399b199a1c29183" providerId="LiveId" clId="{40CBAED6-8390-4D74-BE2E-05CFBA3F40D0}" dt="2024-07-11T10:09:27.425" v="763" actId="26606"/>
          <ac:picMkLst>
            <pc:docMk/>
            <pc:sldMk cId="805557779" sldId="267"/>
            <ac:picMk id="1030" creationId="{41B68C77-138E-4BF7-A276-BD0C78A4219F}"/>
          </ac:picMkLst>
        </pc:picChg>
        <pc:picChg chg="add">
          <ac:chgData name="Bhumagani Aravind" userId="9399b199a1c29183" providerId="LiveId" clId="{40CBAED6-8390-4D74-BE2E-05CFBA3F40D0}" dt="2024-07-11T10:09:27.425" v="763" actId="26606"/>
          <ac:picMkLst>
            <pc:docMk/>
            <pc:sldMk cId="805557779" sldId="267"/>
            <ac:picMk id="1031" creationId="{7C268552-D473-46ED-B1B8-422042C4DEF1}"/>
          </ac:picMkLst>
        </pc:picChg>
        <pc:picChg chg="add">
          <ac:chgData name="Bhumagani Aravind" userId="9399b199a1c29183" providerId="LiveId" clId="{40CBAED6-8390-4D74-BE2E-05CFBA3F40D0}" dt="2024-07-11T10:09:27.425" v="763" actId="26606"/>
          <ac:picMkLst>
            <pc:docMk/>
            <pc:sldMk cId="805557779" sldId="267"/>
            <ac:picMk id="1039" creationId="{B9238B3E-24AA-439A-B527-6C5DF6D72145}"/>
          </ac:picMkLst>
        </pc:picChg>
        <pc:picChg chg="add">
          <ac:chgData name="Bhumagani Aravind" userId="9399b199a1c29183" providerId="LiveId" clId="{40CBAED6-8390-4D74-BE2E-05CFBA3F40D0}" dt="2024-07-11T10:09:27.425" v="763" actId="26606"/>
          <ac:picMkLst>
            <pc:docMk/>
            <pc:sldMk cId="805557779" sldId="267"/>
            <ac:picMk id="1041" creationId="{69F01145-BEA3-4CBF-AA21-10077B948CA8}"/>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86DC10-A221-4F66-9EEE-C9D595BCA355}"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FAC3F079-6098-4722-927A-6F7D220E3DA6}">
      <dgm:prSet/>
      <dgm:spPr/>
      <dgm:t>
        <a:bodyPr/>
        <a:lstStyle/>
        <a:p>
          <a:r>
            <a:rPr lang="en-US">
              <a:latin typeface="Arial" panose="020B0604020202020204" pitchFamily="34" charset="0"/>
              <a:cs typeface="Arial" panose="020B0604020202020204" pitchFamily="34" charset="0"/>
            </a:rPr>
            <a:t>Average TalkTime for Different Call Activities Activity :</a:t>
          </a:r>
        </a:p>
      </dgm:t>
    </dgm:pt>
    <dgm:pt modelId="{FAB05EE0-C5DA-468D-8043-71B719E7D7DE}" type="parTrans" cxnId="{D6B0BC0C-A0BB-4E0D-8C14-16D0884B70E7}">
      <dgm:prSet/>
      <dgm:spPr/>
      <dgm:t>
        <a:bodyPr/>
        <a:lstStyle/>
        <a:p>
          <a:endParaRPr lang="en-US"/>
        </a:p>
      </dgm:t>
    </dgm:pt>
    <dgm:pt modelId="{427007ED-A44B-4BEA-965F-08C6F46FA2A1}" type="sibTrans" cxnId="{D6B0BC0C-A0BB-4E0D-8C14-16D0884B70E7}">
      <dgm:prSet/>
      <dgm:spPr/>
      <dgm:t>
        <a:bodyPr/>
        <a:lstStyle/>
        <a:p>
          <a:endParaRPr lang="en-US">
            <a:latin typeface="Arial" panose="020B0604020202020204" pitchFamily="34" charset="0"/>
            <a:cs typeface="Arial" panose="020B0604020202020204" pitchFamily="34" charset="0"/>
          </a:endParaRPr>
        </a:p>
      </dgm:t>
    </dgm:pt>
    <dgm:pt modelId="{866976F3-6991-4654-B8C1-48E656B0BA28}">
      <dgm:prSet/>
      <dgm:spPr/>
      <dgm:t>
        <a:bodyPr/>
        <a:lstStyle/>
        <a:p>
          <a:r>
            <a:rPr lang="en-US">
              <a:latin typeface="Arial" panose="020B0604020202020204" pitchFamily="34" charset="0"/>
              <a:cs typeface="Arial" panose="020B0604020202020204" pitchFamily="34" charset="0"/>
            </a:rPr>
            <a:t>Average TalkTime </a:t>
          </a:r>
        </a:p>
      </dgm:t>
    </dgm:pt>
    <dgm:pt modelId="{2C31AF9F-F230-4F8C-A053-FC5B36D42ED3}" type="parTrans" cxnId="{B7BBF75C-38DE-4767-8981-9C94D2560BCB}">
      <dgm:prSet/>
      <dgm:spPr/>
      <dgm:t>
        <a:bodyPr/>
        <a:lstStyle/>
        <a:p>
          <a:endParaRPr lang="en-US"/>
        </a:p>
      </dgm:t>
    </dgm:pt>
    <dgm:pt modelId="{E303D37B-3928-45C6-88D6-31C38F5E3453}" type="sibTrans" cxnId="{B7BBF75C-38DE-4767-8981-9C94D2560BCB}">
      <dgm:prSet/>
      <dgm:spPr/>
      <dgm:t>
        <a:bodyPr/>
        <a:lstStyle/>
        <a:p>
          <a:endParaRPr lang="en-US">
            <a:latin typeface="Arial" panose="020B0604020202020204" pitchFamily="34" charset="0"/>
            <a:cs typeface="Arial" panose="020B0604020202020204" pitchFamily="34" charset="0"/>
          </a:endParaRPr>
        </a:p>
      </dgm:t>
    </dgm:pt>
    <dgm:pt modelId="{8F0E1DEB-31F3-4912-A3B6-E8FE780AD1D9}">
      <dgm:prSet/>
      <dgm:spPr/>
      <dgm:t>
        <a:bodyPr/>
        <a:lstStyle/>
        <a:p>
          <a:r>
            <a:rPr lang="en-US" dirty="0">
              <a:latin typeface="Arial" panose="020B0604020202020204" pitchFamily="34" charset="0"/>
              <a:cs typeface="Arial" panose="020B0604020202020204" pitchFamily="34" charset="0"/>
            </a:rPr>
            <a:t>Call 1.979025 </a:t>
          </a:r>
        </a:p>
      </dgm:t>
    </dgm:pt>
    <dgm:pt modelId="{C697EE1D-66D9-4884-A810-40FAD7080C0A}" type="parTrans" cxnId="{321AB649-C642-4AE0-9032-20A180639F57}">
      <dgm:prSet/>
      <dgm:spPr/>
      <dgm:t>
        <a:bodyPr/>
        <a:lstStyle/>
        <a:p>
          <a:endParaRPr lang="en-US"/>
        </a:p>
      </dgm:t>
    </dgm:pt>
    <dgm:pt modelId="{CB8BF561-E54B-43B4-9BC4-24FFA6AB8C3D}" type="sibTrans" cxnId="{321AB649-C642-4AE0-9032-20A180639F57}">
      <dgm:prSet/>
      <dgm:spPr/>
      <dgm:t>
        <a:bodyPr/>
        <a:lstStyle/>
        <a:p>
          <a:endParaRPr lang="en-US"/>
        </a:p>
      </dgm:t>
    </dgm:pt>
    <dgm:pt modelId="{D5CAF846-8833-4E0D-9978-8155FA23E9C6}">
      <dgm:prSet/>
      <dgm:spPr/>
      <dgm:t>
        <a:bodyPr/>
        <a:lstStyle/>
        <a:p>
          <a:r>
            <a:rPr lang="en-US" dirty="0">
              <a:latin typeface="Arial" panose="020B0604020202020204" pitchFamily="34" charset="0"/>
              <a:cs typeface="Arial" panose="020B0604020202020204" pitchFamily="34" charset="0"/>
            </a:rPr>
            <a:t>Chat 1.975428 </a:t>
          </a:r>
        </a:p>
      </dgm:t>
    </dgm:pt>
    <dgm:pt modelId="{EAE92CAF-CF1C-415D-B99A-4D7B8F309162}" type="parTrans" cxnId="{9EF0390A-F896-4EE6-B4DB-0605CB7C1F64}">
      <dgm:prSet/>
      <dgm:spPr/>
      <dgm:t>
        <a:bodyPr/>
        <a:lstStyle/>
        <a:p>
          <a:endParaRPr lang="en-US"/>
        </a:p>
      </dgm:t>
    </dgm:pt>
    <dgm:pt modelId="{B040633B-64C4-42B4-AB12-4C65A9B456BA}" type="sibTrans" cxnId="{9EF0390A-F896-4EE6-B4DB-0605CB7C1F64}">
      <dgm:prSet/>
      <dgm:spPr/>
      <dgm:t>
        <a:bodyPr/>
        <a:lstStyle/>
        <a:p>
          <a:endParaRPr lang="en-US"/>
        </a:p>
      </dgm:t>
    </dgm:pt>
    <dgm:pt modelId="{FC4F12BA-0146-4336-B4A8-119BE8C4BA21}">
      <dgm:prSet/>
      <dgm:spPr/>
      <dgm:t>
        <a:bodyPr/>
        <a:lstStyle/>
        <a:p>
          <a:r>
            <a:rPr lang="en-US">
              <a:latin typeface="Arial" panose="020B0604020202020204" pitchFamily="34" charset="0"/>
              <a:cs typeface="Arial" panose="020B0604020202020204" pitchFamily="34" charset="0"/>
            </a:rPr>
            <a:t>Complementary 5.000000 </a:t>
          </a:r>
        </a:p>
      </dgm:t>
    </dgm:pt>
    <dgm:pt modelId="{702F7954-F7CD-4528-9333-FA4203A29213}" type="parTrans" cxnId="{2A0ECAB1-71BA-4970-BAF3-76D7BF7E7F34}">
      <dgm:prSet/>
      <dgm:spPr/>
      <dgm:t>
        <a:bodyPr/>
        <a:lstStyle/>
        <a:p>
          <a:endParaRPr lang="en-US"/>
        </a:p>
      </dgm:t>
    </dgm:pt>
    <dgm:pt modelId="{FD595E6D-9492-4E0D-8496-2995EA69BC15}" type="sibTrans" cxnId="{2A0ECAB1-71BA-4970-BAF3-76D7BF7E7F34}">
      <dgm:prSet/>
      <dgm:spPr/>
      <dgm:t>
        <a:bodyPr/>
        <a:lstStyle/>
        <a:p>
          <a:endParaRPr lang="en-US"/>
        </a:p>
      </dgm:t>
    </dgm:pt>
    <dgm:pt modelId="{A78E4296-1D16-418C-A6DD-40D42B9D8026}">
      <dgm:prSet/>
      <dgm:spPr/>
      <dgm:t>
        <a:bodyPr/>
        <a:lstStyle/>
        <a:p>
          <a:r>
            <a:rPr lang="en-US">
              <a:latin typeface="Arial" panose="020B0604020202020204" pitchFamily="34" charset="0"/>
              <a:cs typeface="Arial" panose="020B0604020202020204" pitchFamily="34" charset="0"/>
            </a:rPr>
            <a:t>public_live_Call 2.529850 </a:t>
          </a:r>
        </a:p>
      </dgm:t>
    </dgm:pt>
    <dgm:pt modelId="{DF9CD115-ED3E-4BD6-A059-5E2E129C8946}" type="parTrans" cxnId="{37751071-A21A-48C6-B91B-AEE725D616F7}">
      <dgm:prSet/>
      <dgm:spPr/>
      <dgm:t>
        <a:bodyPr/>
        <a:lstStyle/>
        <a:p>
          <a:endParaRPr lang="en-US"/>
        </a:p>
      </dgm:t>
    </dgm:pt>
    <dgm:pt modelId="{6EC20333-E59E-49D4-B86D-20671F9C7EE9}" type="sibTrans" cxnId="{37751071-A21A-48C6-B91B-AEE725D616F7}">
      <dgm:prSet/>
      <dgm:spPr/>
      <dgm:t>
        <a:bodyPr/>
        <a:lstStyle/>
        <a:p>
          <a:endParaRPr lang="en-US"/>
        </a:p>
      </dgm:t>
    </dgm:pt>
    <dgm:pt modelId="{61D790E0-CC63-4851-91C4-F744922B5FEA}">
      <dgm:prSet/>
      <dgm:spPr/>
      <dgm:t>
        <a:bodyPr/>
        <a:lstStyle/>
        <a:p>
          <a:r>
            <a:rPr lang="en-US" dirty="0">
              <a:latin typeface="Arial" panose="020B0604020202020204" pitchFamily="34" charset="0"/>
              <a:cs typeface="Arial" panose="020B0604020202020204" pitchFamily="34" charset="0"/>
            </a:rPr>
            <a:t>The most common source of calls is: </a:t>
          </a:r>
          <a:r>
            <a:rPr lang="en-US" b="1" dirty="0">
              <a:latin typeface="Arial" panose="020B0604020202020204" pitchFamily="34" charset="0"/>
              <a:cs typeface="Arial" panose="020B0604020202020204" pitchFamily="34" charset="0"/>
            </a:rPr>
            <a:t>Production</a:t>
          </a:r>
          <a:r>
            <a:rPr lang="en-US" dirty="0">
              <a:latin typeface="Arial" panose="020B0604020202020204" pitchFamily="34" charset="0"/>
              <a:cs typeface="Arial" panose="020B0604020202020204" pitchFamily="34" charset="0"/>
            </a:rPr>
            <a:t> </a:t>
          </a:r>
        </a:p>
      </dgm:t>
    </dgm:pt>
    <dgm:pt modelId="{358A9B03-0335-4EFA-A57E-820D02BD40DE}" type="parTrans" cxnId="{1C9F6A4C-6C46-43E9-9CDE-49D7AF12F49E}">
      <dgm:prSet/>
      <dgm:spPr/>
      <dgm:t>
        <a:bodyPr/>
        <a:lstStyle/>
        <a:p>
          <a:endParaRPr lang="en-US"/>
        </a:p>
      </dgm:t>
    </dgm:pt>
    <dgm:pt modelId="{66650AFF-F700-474E-BFE9-53A997508BE4}" type="sibTrans" cxnId="{1C9F6A4C-6C46-43E9-9CDE-49D7AF12F49E}">
      <dgm:prSet/>
      <dgm:spPr/>
      <dgm:t>
        <a:bodyPr/>
        <a:lstStyle/>
        <a:p>
          <a:endParaRPr lang="en-US">
            <a:latin typeface="Arial" panose="020B0604020202020204" pitchFamily="34" charset="0"/>
            <a:cs typeface="Arial" panose="020B0604020202020204" pitchFamily="34" charset="0"/>
          </a:endParaRPr>
        </a:p>
      </dgm:t>
    </dgm:pt>
    <dgm:pt modelId="{01B6C979-4802-40EF-9510-8379C643CD57}">
      <dgm:prSet/>
      <dgm:spPr/>
      <dgm:t>
        <a:bodyPr/>
        <a:lstStyle/>
        <a:p>
          <a:r>
            <a:rPr lang="en-US" dirty="0">
              <a:latin typeface="Arial" panose="020B0604020202020204" pitchFamily="34" charset="0"/>
              <a:cs typeface="Arial" panose="020B0604020202020204" pitchFamily="34" charset="0"/>
            </a:rPr>
            <a:t>Total Earnings and Spending Total earnings for users: </a:t>
          </a:r>
          <a:r>
            <a:rPr lang="en-US" b="1" dirty="0">
              <a:latin typeface="Arial" panose="020B0604020202020204" pitchFamily="34" charset="0"/>
              <a:cs typeface="Arial" panose="020B0604020202020204" pitchFamily="34" charset="0"/>
            </a:rPr>
            <a:t>214065.89866666665</a:t>
          </a:r>
          <a:r>
            <a:rPr lang="en-US" dirty="0">
              <a:latin typeface="Arial" panose="020B0604020202020204" pitchFamily="34" charset="0"/>
              <a:cs typeface="Arial" panose="020B0604020202020204" pitchFamily="34" charset="0"/>
            </a:rPr>
            <a:t> </a:t>
          </a:r>
        </a:p>
      </dgm:t>
    </dgm:pt>
    <dgm:pt modelId="{B3A7F162-14C1-46D9-8C24-AE4673E90C15}" type="parTrans" cxnId="{A1DE9027-2CFC-4717-9C48-1A99C732303C}">
      <dgm:prSet/>
      <dgm:spPr/>
      <dgm:t>
        <a:bodyPr/>
        <a:lstStyle/>
        <a:p>
          <a:endParaRPr lang="en-US"/>
        </a:p>
      </dgm:t>
    </dgm:pt>
    <dgm:pt modelId="{E5131D21-73FF-49B2-A016-EEC77033FA59}" type="sibTrans" cxnId="{A1DE9027-2CFC-4717-9C48-1A99C732303C}">
      <dgm:prSet/>
      <dgm:spPr/>
      <dgm:t>
        <a:bodyPr/>
        <a:lstStyle/>
        <a:p>
          <a:endParaRPr lang="en-US">
            <a:latin typeface="Arial" panose="020B0604020202020204" pitchFamily="34" charset="0"/>
            <a:cs typeface="Arial" panose="020B0604020202020204" pitchFamily="34" charset="0"/>
          </a:endParaRPr>
        </a:p>
      </dgm:t>
    </dgm:pt>
    <dgm:pt modelId="{0FBC509A-2358-4ED6-AA36-95A60C54FD04}">
      <dgm:prSet/>
      <dgm:spPr/>
      <dgm:t>
        <a:bodyPr/>
        <a:lstStyle/>
        <a:p>
          <a:r>
            <a:rPr lang="en-US" dirty="0">
              <a:latin typeface="Arial" panose="020B0604020202020204" pitchFamily="34" charset="0"/>
              <a:cs typeface="Arial" panose="020B0604020202020204" pitchFamily="34" charset="0"/>
            </a:rPr>
            <a:t>Total spending for masters: </a:t>
          </a:r>
          <a:r>
            <a:rPr lang="en-US" b="1" dirty="0">
              <a:latin typeface="Arial" panose="020B0604020202020204" pitchFamily="34" charset="0"/>
              <a:cs typeface="Arial" panose="020B0604020202020204" pitchFamily="34" charset="0"/>
            </a:rPr>
            <a:t>99146.57095000001 </a:t>
          </a:r>
          <a:endParaRPr lang="en-US" dirty="0">
            <a:latin typeface="Arial" panose="020B0604020202020204" pitchFamily="34" charset="0"/>
            <a:cs typeface="Arial" panose="020B0604020202020204" pitchFamily="34" charset="0"/>
          </a:endParaRPr>
        </a:p>
      </dgm:t>
    </dgm:pt>
    <dgm:pt modelId="{7BA49E01-D322-41C3-A424-E7FB68023B63}" type="parTrans" cxnId="{6F5FB6F9-E286-45DE-8A95-D747B2ABC770}">
      <dgm:prSet/>
      <dgm:spPr/>
      <dgm:t>
        <a:bodyPr/>
        <a:lstStyle/>
        <a:p>
          <a:endParaRPr lang="en-US"/>
        </a:p>
      </dgm:t>
    </dgm:pt>
    <dgm:pt modelId="{5CF26B18-AF3E-4B10-BE4E-6E76BDA07678}" type="sibTrans" cxnId="{6F5FB6F9-E286-45DE-8A95-D747B2ABC770}">
      <dgm:prSet/>
      <dgm:spPr/>
      <dgm:t>
        <a:bodyPr/>
        <a:lstStyle/>
        <a:p>
          <a:endParaRPr lang="en-US">
            <a:latin typeface="Arial" panose="020B0604020202020204" pitchFamily="34" charset="0"/>
            <a:cs typeface="Arial" panose="020B0604020202020204" pitchFamily="34" charset="0"/>
          </a:endParaRPr>
        </a:p>
      </dgm:t>
    </dgm:pt>
    <dgm:pt modelId="{26F33345-41C6-43CC-A5D1-472123B98AA0}">
      <dgm:prSet/>
      <dgm:spPr/>
      <dgm:t>
        <a:bodyPr/>
        <a:lstStyle/>
        <a:p>
          <a:r>
            <a:rPr lang="en-US">
              <a:latin typeface="Arial" panose="020B0604020202020204" pitchFamily="34" charset="0"/>
              <a:cs typeface="Arial" panose="020B0604020202020204" pitchFamily="34" charset="0"/>
            </a:rPr>
            <a:t>Highest Earning </a:t>
          </a:r>
        </a:p>
      </dgm:t>
    </dgm:pt>
    <dgm:pt modelId="{C5DFFA8E-D562-44CA-A0A8-E5715CACED11}" type="parTrans" cxnId="{E296EA97-05BA-4BFB-BBD4-0EF195185B26}">
      <dgm:prSet/>
      <dgm:spPr/>
      <dgm:t>
        <a:bodyPr/>
        <a:lstStyle/>
        <a:p>
          <a:endParaRPr lang="en-US"/>
        </a:p>
      </dgm:t>
    </dgm:pt>
    <dgm:pt modelId="{7BACCA8F-155A-4646-AA42-1B55F2E4EF58}" type="sibTrans" cxnId="{E296EA97-05BA-4BFB-BBD4-0EF195185B26}">
      <dgm:prSet/>
      <dgm:spPr/>
      <dgm:t>
        <a:bodyPr/>
        <a:lstStyle/>
        <a:p>
          <a:endParaRPr lang="en-US">
            <a:latin typeface="Arial" panose="020B0604020202020204" pitchFamily="34" charset="0"/>
            <a:cs typeface="Arial" panose="020B0604020202020204" pitchFamily="34" charset="0"/>
          </a:endParaRPr>
        </a:p>
      </dgm:t>
    </dgm:pt>
    <dgm:pt modelId="{7B56855D-5904-440A-886B-5D91EBA2E05A}">
      <dgm:prSet/>
      <dgm:spPr/>
      <dgm:t>
        <a:bodyPr/>
        <a:lstStyle/>
        <a:p>
          <a:r>
            <a:rPr lang="en-US" dirty="0">
              <a:latin typeface="Arial" panose="020B0604020202020204" pitchFamily="34" charset="0"/>
              <a:cs typeface="Arial" panose="020B0604020202020204" pitchFamily="34" charset="0"/>
            </a:rPr>
            <a:t>User: gid 19 </a:t>
          </a:r>
        </a:p>
      </dgm:t>
    </dgm:pt>
    <dgm:pt modelId="{A841FF12-5DE4-495A-B528-E01F11D8060C}" type="parTrans" cxnId="{4923BF12-7D1B-4B55-A7F4-2F2FD6DBFB2C}">
      <dgm:prSet/>
      <dgm:spPr/>
      <dgm:t>
        <a:bodyPr/>
        <a:lstStyle/>
        <a:p>
          <a:endParaRPr lang="en-US"/>
        </a:p>
      </dgm:t>
    </dgm:pt>
    <dgm:pt modelId="{E717BB22-F960-4287-82F8-6CE367E3A240}" type="sibTrans" cxnId="{4923BF12-7D1B-4B55-A7F4-2F2FD6DBFB2C}">
      <dgm:prSet/>
      <dgm:spPr/>
      <dgm:t>
        <a:bodyPr/>
        <a:lstStyle/>
        <a:p>
          <a:endParaRPr lang="en-US"/>
        </a:p>
      </dgm:t>
    </dgm:pt>
    <dgm:pt modelId="{E2587B49-16C1-4C7E-A1EC-C52076380CFD}">
      <dgm:prSet/>
      <dgm:spPr/>
      <dgm:t>
        <a:bodyPr/>
        <a:lstStyle/>
        <a:p>
          <a:r>
            <a:rPr lang="en-US">
              <a:latin typeface="Arial" panose="020B0604020202020204" pitchFamily="34" charset="0"/>
              <a:cs typeface="Arial" panose="020B0604020202020204" pitchFamily="34" charset="0"/>
            </a:rPr>
            <a:t>GuruName : Dr Balkrisna </a:t>
          </a:r>
        </a:p>
      </dgm:t>
    </dgm:pt>
    <dgm:pt modelId="{D5A12439-C97D-4210-9F7B-C7E7FB6C4A59}" type="parTrans" cxnId="{AABA8105-F1FF-4B5A-BDCF-CF1F5239FA35}">
      <dgm:prSet/>
      <dgm:spPr/>
      <dgm:t>
        <a:bodyPr/>
        <a:lstStyle/>
        <a:p>
          <a:endParaRPr lang="en-US"/>
        </a:p>
      </dgm:t>
    </dgm:pt>
    <dgm:pt modelId="{FB56A9C4-1D80-472E-A6EF-981EE46FDD3E}" type="sibTrans" cxnId="{AABA8105-F1FF-4B5A-BDCF-CF1F5239FA35}">
      <dgm:prSet/>
      <dgm:spPr/>
      <dgm:t>
        <a:bodyPr/>
        <a:lstStyle/>
        <a:p>
          <a:endParaRPr lang="en-US"/>
        </a:p>
      </dgm:t>
    </dgm:pt>
    <dgm:pt modelId="{DF1C3490-E14B-4B12-B8CE-DEF215E8F77F}">
      <dgm:prSet/>
      <dgm:spPr/>
      <dgm:t>
        <a:bodyPr/>
        <a:lstStyle/>
        <a:p>
          <a:r>
            <a:rPr lang="en-US">
              <a:latin typeface="Arial" panose="020B0604020202020204" pitchFamily="34" charset="0"/>
              <a:cs typeface="Arial" panose="020B0604020202020204" pitchFamily="34" charset="0"/>
            </a:rPr>
            <a:t>Amount  : 1800.0 </a:t>
          </a:r>
        </a:p>
      </dgm:t>
    </dgm:pt>
    <dgm:pt modelId="{04B9C566-C10D-498B-A6B6-EA4CE4277602}" type="parTrans" cxnId="{176067B9-B798-42B6-8A31-2B81AD0E262E}">
      <dgm:prSet/>
      <dgm:spPr/>
      <dgm:t>
        <a:bodyPr/>
        <a:lstStyle/>
        <a:p>
          <a:endParaRPr lang="en-US"/>
        </a:p>
      </dgm:t>
    </dgm:pt>
    <dgm:pt modelId="{0AB78C03-E5EF-48B1-B472-B9E3B03C0A87}" type="sibTrans" cxnId="{176067B9-B798-42B6-8A31-2B81AD0E262E}">
      <dgm:prSet/>
      <dgm:spPr/>
      <dgm:t>
        <a:bodyPr/>
        <a:lstStyle/>
        <a:p>
          <a:endParaRPr lang="en-US"/>
        </a:p>
      </dgm:t>
    </dgm:pt>
    <dgm:pt modelId="{F6128A3C-31FE-4793-A4A9-94E88B4C64ED}">
      <dgm:prSet/>
      <dgm:spPr/>
      <dgm:t>
        <a:bodyPr/>
        <a:lstStyle/>
        <a:p>
          <a:r>
            <a:rPr lang="en-US">
              <a:latin typeface="Arial" panose="020B0604020202020204" pitchFamily="34" charset="0"/>
              <a:cs typeface="Arial" panose="020B0604020202020204" pitchFamily="34" charset="0"/>
            </a:rPr>
            <a:t>ConsultationType  : Call </a:t>
          </a:r>
        </a:p>
      </dgm:t>
    </dgm:pt>
    <dgm:pt modelId="{8A03BCDD-E100-4B0F-A8C6-81A8EB8479A1}" type="parTrans" cxnId="{C2AC5087-C31E-4C94-B3C3-0B6E62D739D7}">
      <dgm:prSet/>
      <dgm:spPr/>
      <dgm:t>
        <a:bodyPr/>
        <a:lstStyle/>
        <a:p>
          <a:endParaRPr lang="en-US"/>
        </a:p>
      </dgm:t>
    </dgm:pt>
    <dgm:pt modelId="{CE2A9B59-1DB6-40AF-AC89-FF998E45FDC3}" type="sibTrans" cxnId="{C2AC5087-C31E-4C94-B3C3-0B6E62D739D7}">
      <dgm:prSet/>
      <dgm:spPr/>
      <dgm:t>
        <a:bodyPr/>
        <a:lstStyle/>
        <a:p>
          <a:endParaRPr lang="en-US"/>
        </a:p>
      </dgm:t>
    </dgm:pt>
    <dgm:pt modelId="{2C89BAC0-0C6F-446A-8F25-BA65359A6B4E}">
      <dgm:prSet/>
      <dgm:spPr/>
      <dgm:t>
        <a:bodyPr/>
        <a:lstStyle/>
        <a:p>
          <a:r>
            <a:rPr lang="en-US">
              <a:latin typeface="Arial" panose="020B0604020202020204" pitchFamily="34" charset="0"/>
              <a:cs typeface="Arial" panose="020B0604020202020204" pitchFamily="34" charset="0"/>
            </a:rPr>
            <a:t>TimeDuration : 30.0 </a:t>
          </a:r>
        </a:p>
      </dgm:t>
    </dgm:pt>
    <dgm:pt modelId="{910F2FFB-23D5-4807-AB7E-172BEFD79AF3}" type="parTrans" cxnId="{2E9BEC81-ABC0-4262-8B54-435104895E4F}">
      <dgm:prSet/>
      <dgm:spPr/>
      <dgm:t>
        <a:bodyPr/>
        <a:lstStyle/>
        <a:p>
          <a:endParaRPr lang="en-US"/>
        </a:p>
      </dgm:t>
    </dgm:pt>
    <dgm:pt modelId="{5F0A88C6-8F4B-4F10-B56B-D38B6FF82B56}" type="sibTrans" cxnId="{2E9BEC81-ABC0-4262-8B54-435104895E4F}">
      <dgm:prSet/>
      <dgm:spPr/>
      <dgm:t>
        <a:bodyPr/>
        <a:lstStyle/>
        <a:p>
          <a:endParaRPr lang="en-US"/>
        </a:p>
      </dgm:t>
    </dgm:pt>
    <dgm:pt modelId="{189539EF-445B-43C9-98E7-F8A23635EC79}">
      <dgm:prSet/>
      <dgm:spPr/>
      <dgm:t>
        <a:bodyPr/>
        <a:lstStyle/>
        <a:p>
          <a:r>
            <a:rPr lang="en-US">
              <a:latin typeface="Arial" panose="020B0604020202020204" pitchFamily="34" charset="0"/>
              <a:cs typeface="Arial" panose="020B0604020202020204" pitchFamily="34" charset="0"/>
            </a:rPr>
            <a:t>The correlation between TalkTime and Charge is: </a:t>
          </a:r>
          <a:r>
            <a:rPr lang="en-US" b="1">
              <a:latin typeface="Arial" panose="020B0604020202020204" pitchFamily="34" charset="0"/>
              <a:cs typeface="Arial" panose="020B0604020202020204" pitchFamily="34" charset="0"/>
            </a:rPr>
            <a:t>0.6522799350153664 (GOOD)</a:t>
          </a:r>
          <a:endParaRPr lang="en-US">
            <a:latin typeface="Arial" panose="020B0604020202020204" pitchFamily="34" charset="0"/>
            <a:cs typeface="Arial" panose="020B0604020202020204" pitchFamily="34" charset="0"/>
          </a:endParaRPr>
        </a:p>
      </dgm:t>
    </dgm:pt>
    <dgm:pt modelId="{BFB98FF8-68DD-4999-862E-7900E145A51A}" type="parTrans" cxnId="{525DAEEA-36DD-45EB-883A-33E4F4A5C7D0}">
      <dgm:prSet/>
      <dgm:spPr/>
      <dgm:t>
        <a:bodyPr/>
        <a:lstStyle/>
        <a:p>
          <a:endParaRPr lang="en-US"/>
        </a:p>
      </dgm:t>
    </dgm:pt>
    <dgm:pt modelId="{06D4C8BB-F3BC-43B3-9B88-7A074977476B}" type="sibTrans" cxnId="{525DAEEA-36DD-45EB-883A-33E4F4A5C7D0}">
      <dgm:prSet/>
      <dgm:spPr/>
      <dgm:t>
        <a:bodyPr/>
        <a:lstStyle/>
        <a:p>
          <a:endParaRPr lang="en-US"/>
        </a:p>
      </dgm:t>
    </dgm:pt>
    <dgm:pt modelId="{8E7D80DB-146B-47D8-BFD9-5062868960C0}" type="pres">
      <dgm:prSet presAssocID="{7D86DC10-A221-4F66-9EEE-C9D595BCA355}" presName="Name0" presStyleCnt="0">
        <dgm:presLayoutVars>
          <dgm:dir/>
          <dgm:resizeHandles val="exact"/>
        </dgm:presLayoutVars>
      </dgm:prSet>
      <dgm:spPr/>
    </dgm:pt>
    <dgm:pt modelId="{92256334-F45F-4E21-B3D7-6AE223605045}" type="pres">
      <dgm:prSet presAssocID="{FAC3F079-6098-4722-927A-6F7D220E3DA6}" presName="node" presStyleLbl="node1" presStyleIdx="0" presStyleCnt="7">
        <dgm:presLayoutVars>
          <dgm:bulletEnabled val="1"/>
        </dgm:presLayoutVars>
      </dgm:prSet>
      <dgm:spPr/>
    </dgm:pt>
    <dgm:pt modelId="{16D7D95F-AA12-4E73-9C10-1685B029C561}" type="pres">
      <dgm:prSet presAssocID="{427007ED-A44B-4BEA-965F-08C6F46FA2A1}" presName="sibTrans" presStyleLbl="sibTrans1D1" presStyleIdx="0" presStyleCnt="6"/>
      <dgm:spPr/>
    </dgm:pt>
    <dgm:pt modelId="{94A286AB-AC12-440D-B391-13069847EC53}" type="pres">
      <dgm:prSet presAssocID="{427007ED-A44B-4BEA-965F-08C6F46FA2A1}" presName="connectorText" presStyleLbl="sibTrans1D1" presStyleIdx="0" presStyleCnt="6"/>
      <dgm:spPr/>
    </dgm:pt>
    <dgm:pt modelId="{FEFACEB1-C305-4812-9D31-465235E6CACC}" type="pres">
      <dgm:prSet presAssocID="{866976F3-6991-4654-B8C1-48E656B0BA28}" presName="node" presStyleLbl="node1" presStyleIdx="1" presStyleCnt="7">
        <dgm:presLayoutVars>
          <dgm:bulletEnabled val="1"/>
        </dgm:presLayoutVars>
      </dgm:prSet>
      <dgm:spPr/>
    </dgm:pt>
    <dgm:pt modelId="{B7167268-016B-4010-A1FA-12BA518BB971}" type="pres">
      <dgm:prSet presAssocID="{E303D37B-3928-45C6-88D6-31C38F5E3453}" presName="sibTrans" presStyleLbl="sibTrans1D1" presStyleIdx="1" presStyleCnt="6"/>
      <dgm:spPr/>
    </dgm:pt>
    <dgm:pt modelId="{395A7AB1-95DF-4393-A0E3-68D9FF12674E}" type="pres">
      <dgm:prSet presAssocID="{E303D37B-3928-45C6-88D6-31C38F5E3453}" presName="connectorText" presStyleLbl="sibTrans1D1" presStyleIdx="1" presStyleCnt="6"/>
      <dgm:spPr/>
    </dgm:pt>
    <dgm:pt modelId="{1BB81E73-F4EC-48FB-9C6C-E4E32CE5E177}" type="pres">
      <dgm:prSet presAssocID="{61D790E0-CC63-4851-91C4-F744922B5FEA}" presName="node" presStyleLbl="node1" presStyleIdx="2" presStyleCnt="7">
        <dgm:presLayoutVars>
          <dgm:bulletEnabled val="1"/>
        </dgm:presLayoutVars>
      </dgm:prSet>
      <dgm:spPr/>
    </dgm:pt>
    <dgm:pt modelId="{19116BA6-33BC-4373-8C79-E0DCBB5AA01D}" type="pres">
      <dgm:prSet presAssocID="{66650AFF-F700-474E-BFE9-53A997508BE4}" presName="sibTrans" presStyleLbl="sibTrans1D1" presStyleIdx="2" presStyleCnt="6"/>
      <dgm:spPr/>
    </dgm:pt>
    <dgm:pt modelId="{9E7960D6-3A3A-41B0-994E-AB4A137983B7}" type="pres">
      <dgm:prSet presAssocID="{66650AFF-F700-474E-BFE9-53A997508BE4}" presName="connectorText" presStyleLbl="sibTrans1D1" presStyleIdx="2" presStyleCnt="6"/>
      <dgm:spPr/>
    </dgm:pt>
    <dgm:pt modelId="{FD7730DE-5839-4C7F-AB7B-A74C54A100B8}" type="pres">
      <dgm:prSet presAssocID="{01B6C979-4802-40EF-9510-8379C643CD57}" presName="node" presStyleLbl="node1" presStyleIdx="3" presStyleCnt="7">
        <dgm:presLayoutVars>
          <dgm:bulletEnabled val="1"/>
        </dgm:presLayoutVars>
      </dgm:prSet>
      <dgm:spPr/>
    </dgm:pt>
    <dgm:pt modelId="{EE8B155E-FC1A-4627-AE6E-DB4FCEE025D7}" type="pres">
      <dgm:prSet presAssocID="{E5131D21-73FF-49B2-A016-EEC77033FA59}" presName="sibTrans" presStyleLbl="sibTrans1D1" presStyleIdx="3" presStyleCnt="6"/>
      <dgm:spPr/>
    </dgm:pt>
    <dgm:pt modelId="{FEB90CDE-67E2-431E-AEDB-F6204B0A0068}" type="pres">
      <dgm:prSet presAssocID="{E5131D21-73FF-49B2-A016-EEC77033FA59}" presName="connectorText" presStyleLbl="sibTrans1D1" presStyleIdx="3" presStyleCnt="6"/>
      <dgm:spPr/>
    </dgm:pt>
    <dgm:pt modelId="{C185A9FB-4725-4E6D-A34E-5B8120A78D9B}" type="pres">
      <dgm:prSet presAssocID="{0FBC509A-2358-4ED6-AA36-95A60C54FD04}" presName="node" presStyleLbl="node1" presStyleIdx="4" presStyleCnt="7">
        <dgm:presLayoutVars>
          <dgm:bulletEnabled val="1"/>
        </dgm:presLayoutVars>
      </dgm:prSet>
      <dgm:spPr/>
    </dgm:pt>
    <dgm:pt modelId="{EF1B4173-09B9-4617-AED4-C8B616082BE4}" type="pres">
      <dgm:prSet presAssocID="{5CF26B18-AF3E-4B10-BE4E-6E76BDA07678}" presName="sibTrans" presStyleLbl="sibTrans1D1" presStyleIdx="4" presStyleCnt="6"/>
      <dgm:spPr/>
    </dgm:pt>
    <dgm:pt modelId="{64A5F2BA-2DF1-4D7C-BDDA-37D7DF769DEE}" type="pres">
      <dgm:prSet presAssocID="{5CF26B18-AF3E-4B10-BE4E-6E76BDA07678}" presName="connectorText" presStyleLbl="sibTrans1D1" presStyleIdx="4" presStyleCnt="6"/>
      <dgm:spPr/>
    </dgm:pt>
    <dgm:pt modelId="{DA9C660F-A499-45E4-A06C-C507076818D7}" type="pres">
      <dgm:prSet presAssocID="{26F33345-41C6-43CC-A5D1-472123B98AA0}" presName="node" presStyleLbl="node1" presStyleIdx="5" presStyleCnt="7">
        <dgm:presLayoutVars>
          <dgm:bulletEnabled val="1"/>
        </dgm:presLayoutVars>
      </dgm:prSet>
      <dgm:spPr/>
    </dgm:pt>
    <dgm:pt modelId="{155F6087-1B20-48A7-B3C9-4CFD5E344FF6}" type="pres">
      <dgm:prSet presAssocID="{7BACCA8F-155A-4646-AA42-1B55F2E4EF58}" presName="sibTrans" presStyleLbl="sibTrans1D1" presStyleIdx="5" presStyleCnt="6"/>
      <dgm:spPr/>
    </dgm:pt>
    <dgm:pt modelId="{F81A036E-4140-4857-B37C-31118B08702D}" type="pres">
      <dgm:prSet presAssocID="{7BACCA8F-155A-4646-AA42-1B55F2E4EF58}" presName="connectorText" presStyleLbl="sibTrans1D1" presStyleIdx="5" presStyleCnt="6"/>
      <dgm:spPr/>
    </dgm:pt>
    <dgm:pt modelId="{492EEC39-3306-4997-AA96-66195508B550}" type="pres">
      <dgm:prSet presAssocID="{189539EF-445B-43C9-98E7-F8A23635EC79}" presName="node" presStyleLbl="node1" presStyleIdx="6" presStyleCnt="7">
        <dgm:presLayoutVars>
          <dgm:bulletEnabled val="1"/>
        </dgm:presLayoutVars>
      </dgm:prSet>
      <dgm:spPr/>
    </dgm:pt>
  </dgm:ptLst>
  <dgm:cxnLst>
    <dgm:cxn modelId="{4A7DD002-E42E-4465-B8F2-7B7473601540}" type="presOf" srcId="{A78E4296-1D16-418C-A6DD-40D42B9D8026}" destId="{FEFACEB1-C305-4812-9D31-465235E6CACC}" srcOrd="0" destOrd="4" presId="urn:microsoft.com/office/officeart/2016/7/layout/RepeatingBendingProcessNew"/>
    <dgm:cxn modelId="{AABA8105-F1FF-4B5A-BDCF-CF1F5239FA35}" srcId="{26F33345-41C6-43CC-A5D1-472123B98AA0}" destId="{E2587B49-16C1-4C7E-A1EC-C52076380CFD}" srcOrd="1" destOrd="0" parTransId="{D5A12439-C97D-4210-9F7B-C7E7FB6C4A59}" sibTransId="{FB56A9C4-1D80-472E-A6EF-981EE46FDD3E}"/>
    <dgm:cxn modelId="{637C0E07-5525-4F74-94E5-410209BD5D2A}" type="presOf" srcId="{FAC3F079-6098-4722-927A-6F7D220E3DA6}" destId="{92256334-F45F-4E21-B3D7-6AE223605045}" srcOrd="0" destOrd="0" presId="urn:microsoft.com/office/officeart/2016/7/layout/RepeatingBendingProcessNew"/>
    <dgm:cxn modelId="{9EF0390A-F896-4EE6-B4DB-0605CB7C1F64}" srcId="{866976F3-6991-4654-B8C1-48E656B0BA28}" destId="{D5CAF846-8833-4E0D-9978-8155FA23E9C6}" srcOrd="1" destOrd="0" parTransId="{EAE92CAF-CF1C-415D-B99A-4D7B8F309162}" sibTransId="{B040633B-64C4-42B4-AB12-4C65A9B456BA}"/>
    <dgm:cxn modelId="{D6B0BC0C-A0BB-4E0D-8C14-16D0884B70E7}" srcId="{7D86DC10-A221-4F66-9EEE-C9D595BCA355}" destId="{FAC3F079-6098-4722-927A-6F7D220E3DA6}" srcOrd="0" destOrd="0" parTransId="{FAB05EE0-C5DA-468D-8043-71B719E7D7DE}" sibTransId="{427007ED-A44B-4BEA-965F-08C6F46FA2A1}"/>
    <dgm:cxn modelId="{40494411-D94E-4A2D-963B-14000E6B2081}" type="presOf" srcId="{D5CAF846-8833-4E0D-9978-8155FA23E9C6}" destId="{FEFACEB1-C305-4812-9D31-465235E6CACC}" srcOrd="0" destOrd="2" presId="urn:microsoft.com/office/officeart/2016/7/layout/RepeatingBendingProcessNew"/>
    <dgm:cxn modelId="{4923BF12-7D1B-4B55-A7F4-2F2FD6DBFB2C}" srcId="{26F33345-41C6-43CC-A5D1-472123B98AA0}" destId="{7B56855D-5904-440A-886B-5D91EBA2E05A}" srcOrd="0" destOrd="0" parTransId="{A841FF12-5DE4-495A-B528-E01F11D8060C}" sibTransId="{E717BB22-F960-4287-82F8-6CE367E3A240}"/>
    <dgm:cxn modelId="{2E5CEB22-5F4B-42E1-9FDF-B88C142FB677}" type="presOf" srcId="{E5131D21-73FF-49B2-A016-EEC77033FA59}" destId="{FEB90CDE-67E2-431E-AEDB-F6204B0A0068}" srcOrd="1" destOrd="0" presId="urn:microsoft.com/office/officeart/2016/7/layout/RepeatingBendingProcessNew"/>
    <dgm:cxn modelId="{A5F24224-6059-49D9-BF83-DDF84BB32A71}" type="presOf" srcId="{5CF26B18-AF3E-4B10-BE4E-6E76BDA07678}" destId="{64A5F2BA-2DF1-4D7C-BDDA-37D7DF769DEE}" srcOrd="1" destOrd="0" presId="urn:microsoft.com/office/officeart/2016/7/layout/RepeatingBendingProcessNew"/>
    <dgm:cxn modelId="{33B95024-D7B5-42FB-8672-FEF479EF45B6}" type="presOf" srcId="{7BACCA8F-155A-4646-AA42-1B55F2E4EF58}" destId="{155F6087-1B20-48A7-B3C9-4CFD5E344FF6}" srcOrd="0" destOrd="0" presId="urn:microsoft.com/office/officeart/2016/7/layout/RepeatingBendingProcessNew"/>
    <dgm:cxn modelId="{A1DE9027-2CFC-4717-9C48-1A99C732303C}" srcId="{7D86DC10-A221-4F66-9EEE-C9D595BCA355}" destId="{01B6C979-4802-40EF-9510-8379C643CD57}" srcOrd="3" destOrd="0" parTransId="{B3A7F162-14C1-46D9-8C24-AE4673E90C15}" sibTransId="{E5131D21-73FF-49B2-A016-EEC77033FA59}"/>
    <dgm:cxn modelId="{FBFA2128-2475-4DE9-9DF0-C4D2753C315D}" type="presOf" srcId="{01B6C979-4802-40EF-9510-8379C643CD57}" destId="{FD7730DE-5839-4C7F-AB7B-A74C54A100B8}" srcOrd="0" destOrd="0" presId="urn:microsoft.com/office/officeart/2016/7/layout/RepeatingBendingProcessNew"/>
    <dgm:cxn modelId="{1A055A34-C941-43F7-9210-6A66EA585CFB}" type="presOf" srcId="{E5131D21-73FF-49B2-A016-EEC77033FA59}" destId="{EE8B155E-FC1A-4627-AE6E-DB4FCEE025D7}" srcOrd="0" destOrd="0" presId="urn:microsoft.com/office/officeart/2016/7/layout/RepeatingBendingProcessNew"/>
    <dgm:cxn modelId="{B7BBF75C-38DE-4767-8981-9C94D2560BCB}" srcId="{7D86DC10-A221-4F66-9EEE-C9D595BCA355}" destId="{866976F3-6991-4654-B8C1-48E656B0BA28}" srcOrd="1" destOrd="0" parTransId="{2C31AF9F-F230-4F8C-A053-FC5B36D42ED3}" sibTransId="{E303D37B-3928-45C6-88D6-31C38F5E3453}"/>
    <dgm:cxn modelId="{E9512263-311E-4FC6-87F9-0F14DB308AAD}" type="presOf" srcId="{189539EF-445B-43C9-98E7-F8A23635EC79}" destId="{492EEC39-3306-4997-AA96-66195508B550}" srcOrd="0" destOrd="0" presId="urn:microsoft.com/office/officeart/2016/7/layout/RepeatingBendingProcessNew"/>
    <dgm:cxn modelId="{DB005D43-10F7-45C5-99AB-20AF3DE4BA86}" type="presOf" srcId="{0FBC509A-2358-4ED6-AA36-95A60C54FD04}" destId="{C185A9FB-4725-4E6D-A34E-5B8120A78D9B}" srcOrd="0" destOrd="0" presId="urn:microsoft.com/office/officeart/2016/7/layout/RepeatingBendingProcessNew"/>
    <dgm:cxn modelId="{321AB649-C642-4AE0-9032-20A180639F57}" srcId="{866976F3-6991-4654-B8C1-48E656B0BA28}" destId="{8F0E1DEB-31F3-4912-A3B6-E8FE780AD1D9}" srcOrd="0" destOrd="0" parTransId="{C697EE1D-66D9-4884-A810-40FAD7080C0A}" sibTransId="{CB8BF561-E54B-43B4-9BC4-24FFA6AB8C3D}"/>
    <dgm:cxn modelId="{1C9F6A4C-6C46-43E9-9CDE-49D7AF12F49E}" srcId="{7D86DC10-A221-4F66-9EEE-C9D595BCA355}" destId="{61D790E0-CC63-4851-91C4-F744922B5FEA}" srcOrd="2" destOrd="0" parTransId="{358A9B03-0335-4EFA-A57E-820D02BD40DE}" sibTransId="{66650AFF-F700-474E-BFE9-53A997508BE4}"/>
    <dgm:cxn modelId="{AA4CBA6F-B6F3-4E43-AF1C-2AA3B243D0B7}" type="presOf" srcId="{E2587B49-16C1-4C7E-A1EC-C52076380CFD}" destId="{DA9C660F-A499-45E4-A06C-C507076818D7}" srcOrd="0" destOrd="2" presId="urn:microsoft.com/office/officeart/2016/7/layout/RepeatingBendingProcessNew"/>
    <dgm:cxn modelId="{37751071-A21A-48C6-B91B-AEE725D616F7}" srcId="{866976F3-6991-4654-B8C1-48E656B0BA28}" destId="{A78E4296-1D16-418C-A6DD-40D42B9D8026}" srcOrd="3" destOrd="0" parTransId="{DF9CD115-ED3E-4BD6-A059-5E2E129C8946}" sibTransId="{6EC20333-E59E-49D4-B86D-20671F9C7EE9}"/>
    <dgm:cxn modelId="{2B512975-AD1C-4C1D-87D0-DDA7491F04A8}" type="presOf" srcId="{61D790E0-CC63-4851-91C4-F744922B5FEA}" destId="{1BB81E73-F4EC-48FB-9C6C-E4E32CE5E177}" srcOrd="0" destOrd="0" presId="urn:microsoft.com/office/officeart/2016/7/layout/RepeatingBendingProcessNew"/>
    <dgm:cxn modelId="{939A3978-2F34-41F5-B7BA-E71C35B8CB43}" type="presOf" srcId="{427007ED-A44B-4BEA-965F-08C6F46FA2A1}" destId="{16D7D95F-AA12-4E73-9C10-1685B029C561}" srcOrd="0" destOrd="0" presId="urn:microsoft.com/office/officeart/2016/7/layout/RepeatingBendingProcessNew"/>
    <dgm:cxn modelId="{2E9BEC81-ABC0-4262-8B54-435104895E4F}" srcId="{26F33345-41C6-43CC-A5D1-472123B98AA0}" destId="{2C89BAC0-0C6F-446A-8F25-BA65359A6B4E}" srcOrd="4" destOrd="0" parTransId="{910F2FFB-23D5-4807-AB7E-172BEFD79AF3}" sibTransId="{5F0A88C6-8F4B-4F10-B56B-D38B6FF82B56}"/>
    <dgm:cxn modelId="{6E0A3887-4309-4EB5-8673-80955B11B7F0}" type="presOf" srcId="{FC4F12BA-0146-4336-B4A8-119BE8C4BA21}" destId="{FEFACEB1-C305-4812-9D31-465235E6CACC}" srcOrd="0" destOrd="3" presId="urn:microsoft.com/office/officeart/2016/7/layout/RepeatingBendingProcessNew"/>
    <dgm:cxn modelId="{C2AC5087-C31E-4C94-B3C3-0B6E62D739D7}" srcId="{26F33345-41C6-43CC-A5D1-472123B98AA0}" destId="{F6128A3C-31FE-4793-A4A9-94E88B4C64ED}" srcOrd="3" destOrd="0" parTransId="{8A03BCDD-E100-4B0F-A8C6-81A8EB8479A1}" sibTransId="{CE2A9B59-1DB6-40AF-AC89-FF998E45FDC3}"/>
    <dgm:cxn modelId="{E742F889-25D1-410E-9BF0-6090C4606B20}" type="presOf" srcId="{66650AFF-F700-474E-BFE9-53A997508BE4}" destId="{19116BA6-33BC-4373-8C79-E0DCBB5AA01D}" srcOrd="0" destOrd="0" presId="urn:microsoft.com/office/officeart/2016/7/layout/RepeatingBendingProcessNew"/>
    <dgm:cxn modelId="{6DC18A8C-FFEE-449C-BA7F-EDB56560CC90}" type="presOf" srcId="{8F0E1DEB-31F3-4912-A3B6-E8FE780AD1D9}" destId="{FEFACEB1-C305-4812-9D31-465235E6CACC}" srcOrd="0" destOrd="1" presId="urn:microsoft.com/office/officeart/2016/7/layout/RepeatingBendingProcessNew"/>
    <dgm:cxn modelId="{5121EC8E-04D6-496A-B453-8B9931309304}" type="presOf" srcId="{7BACCA8F-155A-4646-AA42-1B55F2E4EF58}" destId="{F81A036E-4140-4857-B37C-31118B08702D}" srcOrd="1" destOrd="0" presId="urn:microsoft.com/office/officeart/2016/7/layout/RepeatingBendingProcessNew"/>
    <dgm:cxn modelId="{F730408F-1738-4A72-92A5-042E5F711643}" type="presOf" srcId="{F6128A3C-31FE-4793-A4A9-94E88B4C64ED}" destId="{DA9C660F-A499-45E4-A06C-C507076818D7}" srcOrd="0" destOrd="4" presId="urn:microsoft.com/office/officeart/2016/7/layout/RepeatingBendingProcessNew"/>
    <dgm:cxn modelId="{E296EA97-05BA-4BFB-BBD4-0EF195185B26}" srcId="{7D86DC10-A221-4F66-9EEE-C9D595BCA355}" destId="{26F33345-41C6-43CC-A5D1-472123B98AA0}" srcOrd="5" destOrd="0" parTransId="{C5DFFA8E-D562-44CA-A0A8-E5715CACED11}" sibTransId="{7BACCA8F-155A-4646-AA42-1B55F2E4EF58}"/>
    <dgm:cxn modelId="{1EE403A0-1A68-4963-B3F9-464E363B7297}" type="presOf" srcId="{E303D37B-3928-45C6-88D6-31C38F5E3453}" destId="{B7167268-016B-4010-A1FA-12BA518BB971}" srcOrd="0" destOrd="0" presId="urn:microsoft.com/office/officeart/2016/7/layout/RepeatingBendingProcessNew"/>
    <dgm:cxn modelId="{0447B2AB-6A25-4185-AC30-BC8ECAAB733A}" type="presOf" srcId="{7B56855D-5904-440A-886B-5D91EBA2E05A}" destId="{DA9C660F-A499-45E4-A06C-C507076818D7}" srcOrd="0" destOrd="1" presId="urn:microsoft.com/office/officeart/2016/7/layout/RepeatingBendingProcessNew"/>
    <dgm:cxn modelId="{2A0ECAB1-71BA-4970-BAF3-76D7BF7E7F34}" srcId="{866976F3-6991-4654-B8C1-48E656B0BA28}" destId="{FC4F12BA-0146-4336-B4A8-119BE8C4BA21}" srcOrd="2" destOrd="0" parTransId="{702F7954-F7CD-4528-9333-FA4203A29213}" sibTransId="{FD595E6D-9492-4E0D-8496-2995EA69BC15}"/>
    <dgm:cxn modelId="{176067B9-B798-42B6-8A31-2B81AD0E262E}" srcId="{26F33345-41C6-43CC-A5D1-472123B98AA0}" destId="{DF1C3490-E14B-4B12-B8CE-DEF215E8F77F}" srcOrd="2" destOrd="0" parTransId="{04B9C566-C10D-498B-A6B6-EA4CE4277602}" sibTransId="{0AB78C03-E5EF-48B1-B472-B9E3B03C0A87}"/>
    <dgm:cxn modelId="{983B44BD-1653-4D88-B912-D81C7541B46D}" type="presOf" srcId="{7D86DC10-A221-4F66-9EEE-C9D595BCA355}" destId="{8E7D80DB-146B-47D8-BFD9-5062868960C0}" srcOrd="0" destOrd="0" presId="urn:microsoft.com/office/officeart/2016/7/layout/RepeatingBendingProcessNew"/>
    <dgm:cxn modelId="{2F9E9CC7-19FE-40C1-B7A2-01B7F229763E}" type="presOf" srcId="{5CF26B18-AF3E-4B10-BE4E-6E76BDA07678}" destId="{EF1B4173-09B9-4617-AED4-C8B616082BE4}" srcOrd="0" destOrd="0" presId="urn:microsoft.com/office/officeart/2016/7/layout/RepeatingBendingProcessNew"/>
    <dgm:cxn modelId="{8D5B51D0-8D74-475E-8F70-843C8766B80F}" type="presOf" srcId="{26F33345-41C6-43CC-A5D1-472123B98AA0}" destId="{DA9C660F-A499-45E4-A06C-C507076818D7}" srcOrd="0" destOrd="0" presId="urn:microsoft.com/office/officeart/2016/7/layout/RepeatingBendingProcessNew"/>
    <dgm:cxn modelId="{7120B6D1-4BEC-4CC6-A0B0-18F34269BE67}" type="presOf" srcId="{66650AFF-F700-474E-BFE9-53A997508BE4}" destId="{9E7960D6-3A3A-41B0-994E-AB4A137983B7}" srcOrd="1" destOrd="0" presId="urn:microsoft.com/office/officeart/2016/7/layout/RepeatingBendingProcessNew"/>
    <dgm:cxn modelId="{FC67C5D7-F343-4454-B12A-E15066D5A07D}" type="presOf" srcId="{427007ED-A44B-4BEA-965F-08C6F46FA2A1}" destId="{94A286AB-AC12-440D-B391-13069847EC53}" srcOrd="1" destOrd="0" presId="urn:microsoft.com/office/officeart/2016/7/layout/RepeatingBendingProcessNew"/>
    <dgm:cxn modelId="{525DAEEA-36DD-45EB-883A-33E4F4A5C7D0}" srcId="{7D86DC10-A221-4F66-9EEE-C9D595BCA355}" destId="{189539EF-445B-43C9-98E7-F8A23635EC79}" srcOrd="6" destOrd="0" parTransId="{BFB98FF8-68DD-4999-862E-7900E145A51A}" sibTransId="{06D4C8BB-F3BC-43B3-9B88-7A074977476B}"/>
    <dgm:cxn modelId="{9320CBEE-635E-4399-8238-357B1B53C2A2}" type="presOf" srcId="{DF1C3490-E14B-4B12-B8CE-DEF215E8F77F}" destId="{DA9C660F-A499-45E4-A06C-C507076818D7}" srcOrd="0" destOrd="3" presId="urn:microsoft.com/office/officeart/2016/7/layout/RepeatingBendingProcessNew"/>
    <dgm:cxn modelId="{E67D53F1-BFCB-4409-997E-23D5C2E1DC2B}" type="presOf" srcId="{E303D37B-3928-45C6-88D6-31C38F5E3453}" destId="{395A7AB1-95DF-4393-A0E3-68D9FF12674E}" srcOrd="1" destOrd="0" presId="urn:microsoft.com/office/officeart/2016/7/layout/RepeatingBendingProcessNew"/>
    <dgm:cxn modelId="{FE3D4CF4-774F-459E-A016-6338284D4402}" type="presOf" srcId="{2C89BAC0-0C6F-446A-8F25-BA65359A6B4E}" destId="{DA9C660F-A499-45E4-A06C-C507076818D7}" srcOrd="0" destOrd="5" presId="urn:microsoft.com/office/officeart/2016/7/layout/RepeatingBendingProcessNew"/>
    <dgm:cxn modelId="{D569CCF6-64A6-440B-8A76-4859E179153B}" type="presOf" srcId="{866976F3-6991-4654-B8C1-48E656B0BA28}" destId="{FEFACEB1-C305-4812-9D31-465235E6CACC}" srcOrd="0" destOrd="0" presId="urn:microsoft.com/office/officeart/2016/7/layout/RepeatingBendingProcessNew"/>
    <dgm:cxn modelId="{6F5FB6F9-E286-45DE-8A95-D747B2ABC770}" srcId="{7D86DC10-A221-4F66-9EEE-C9D595BCA355}" destId="{0FBC509A-2358-4ED6-AA36-95A60C54FD04}" srcOrd="4" destOrd="0" parTransId="{7BA49E01-D322-41C3-A424-E7FB68023B63}" sibTransId="{5CF26B18-AF3E-4B10-BE4E-6E76BDA07678}"/>
    <dgm:cxn modelId="{7DE6B49A-23A7-41EF-8C1F-6C6B59EF4527}" type="presParOf" srcId="{8E7D80DB-146B-47D8-BFD9-5062868960C0}" destId="{92256334-F45F-4E21-B3D7-6AE223605045}" srcOrd="0" destOrd="0" presId="urn:microsoft.com/office/officeart/2016/7/layout/RepeatingBendingProcessNew"/>
    <dgm:cxn modelId="{9E6407D8-05BE-443F-AF5E-7D93C4CBE08F}" type="presParOf" srcId="{8E7D80DB-146B-47D8-BFD9-5062868960C0}" destId="{16D7D95F-AA12-4E73-9C10-1685B029C561}" srcOrd="1" destOrd="0" presId="urn:microsoft.com/office/officeart/2016/7/layout/RepeatingBendingProcessNew"/>
    <dgm:cxn modelId="{9A669407-471B-4353-A7F8-A36CF6304A65}" type="presParOf" srcId="{16D7D95F-AA12-4E73-9C10-1685B029C561}" destId="{94A286AB-AC12-440D-B391-13069847EC53}" srcOrd="0" destOrd="0" presId="urn:microsoft.com/office/officeart/2016/7/layout/RepeatingBendingProcessNew"/>
    <dgm:cxn modelId="{3A8B3FD9-A361-4D81-B899-6E92DC7C3288}" type="presParOf" srcId="{8E7D80DB-146B-47D8-BFD9-5062868960C0}" destId="{FEFACEB1-C305-4812-9D31-465235E6CACC}" srcOrd="2" destOrd="0" presId="urn:microsoft.com/office/officeart/2016/7/layout/RepeatingBendingProcessNew"/>
    <dgm:cxn modelId="{A98B43AB-38AF-4AF1-84F2-36AD812668CD}" type="presParOf" srcId="{8E7D80DB-146B-47D8-BFD9-5062868960C0}" destId="{B7167268-016B-4010-A1FA-12BA518BB971}" srcOrd="3" destOrd="0" presId="urn:microsoft.com/office/officeart/2016/7/layout/RepeatingBendingProcessNew"/>
    <dgm:cxn modelId="{AB9F282F-B319-40C8-88C6-E8FAF1048FE5}" type="presParOf" srcId="{B7167268-016B-4010-A1FA-12BA518BB971}" destId="{395A7AB1-95DF-4393-A0E3-68D9FF12674E}" srcOrd="0" destOrd="0" presId="urn:microsoft.com/office/officeart/2016/7/layout/RepeatingBendingProcessNew"/>
    <dgm:cxn modelId="{7C3F0397-3269-4E96-84AC-B36304FFB0A2}" type="presParOf" srcId="{8E7D80DB-146B-47D8-BFD9-5062868960C0}" destId="{1BB81E73-F4EC-48FB-9C6C-E4E32CE5E177}" srcOrd="4" destOrd="0" presId="urn:microsoft.com/office/officeart/2016/7/layout/RepeatingBendingProcessNew"/>
    <dgm:cxn modelId="{34F2D97C-55DE-42D9-8398-767BAE5EBAED}" type="presParOf" srcId="{8E7D80DB-146B-47D8-BFD9-5062868960C0}" destId="{19116BA6-33BC-4373-8C79-E0DCBB5AA01D}" srcOrd="5" destOrd="0" presId="urn:microsoft.com/office/officeart/2016/7/layout/RepeatingBendingProcessNew"/>
    <dgm:cxn modelId="{86BF304B-56E4-4551-ABC6-BAEDADF79CAE}" type="presParOf" srcId="{19116BA6-33BC-4373-8C79-E0DCBB5AA01D}" destId="{9E7960D6-3A3A-41B0-994E-AB4A137983B7}" srcOrd="0" destOrd="0" presId="urn:microsoft.com/office/officeart/2016/7/layout/RepeatingBendingProcessNew"/>
    <dgm:cxn modelId="{4D019AFC-CDA9-4D2C-B664-B65418AA9903}" type="presParOf" srcId="{8E7D80DB-146B-47D8-BFD9-5062868960C0}" destId="{FD7730DE-5839-4C7F-AB7B-A74C54A100B8}" srcOrd="6" destOrd="0" presId="urn:microsoft.com/office/officeart/2016/7/layout/RepeatingBendingProcessNew"/>
    <dgm:cxn modelId="{08E93D47-F39E-4842-88B4-6B69EA5A68AA}" type="presParOf" srcId="{8E7D80DB-146B-47D8-BFD9-5062868960C0}" destId="{EE8B155E-FC1A-4627-AE6E-DB4FCEE025D7}" srcOrd="7" destOrd="0" presId="urn:microsoft.com/office/officeart/2016/7/layout/RepeatingBendingProcessNew"/>
    <dgm:cxn modelId="{F426084B-A92D-43E9-9BBC-A1ADCE748DF0}" type="presParOf" srcId="{EE8B155E-FC1A-4627-AE6E-DB4FCEE025D7}" destId="{FEB90CDE-67E2-431E-AEDB-F6204B0A0068}" srcOrd="0" destOrd="0" presId="urn:microsoft.com/office/officeart/2016/7/layout/RepeatingBendingProcessNew"/>
    <dgm:cxn modelId="{5E3B4D25-3B7D-4A6A-9CE7-86472A35177C}" type="presParOf" srcId="{8E7D80DB-146B-47D8-BFD9-5062868960C0}" destId="{C185A9FB-4725-4E6D-A34E-5B8120A78D9B}" srcOrd="8" destOrd="0" presId="urn:microsoft.com/office/officeart/2016/7/layout/RepeatingBendingProcessNew"/>
    <dgm:cxn modelId="{EA2969E0-2394-435C-A72F-8515502A7D1E}" type="presParOf" srcId="{8E7D80DB-146B-47D8-BFD9-5062868960C0}" destId="{EF1B4173-09B9-4617-AED4-C8B616082BE4}" srcOrd="9" destOrd="0" presId="urn:microsoft.com/office/officeart/2016/7/layout/RepeatingBendingProcessNew"/>
    <dgm:cxn modelId="{78D15CAA-338C-4EE8-AACB-151151E07B01}" type="presParOf" srcId="{EF1B4173-09B9-4617-AED4-C8B616082BE4}" destId="{64A5F2BA-2DF1-4D7C-BDDA-37D7DF769DEE}" srcOrd="0" destOrd="0" presId="urn:microsoft.com/office/officeart/2016/7/layout/RepeatingBendingProcessNew"/>
    <dgm:cxn modelId="{F1B4C57D-BFB1-4957-BF9C-934D42CF1180}" type="presParOf" srcId="{8E7D80DB-146B-47D8-BFD9-5062868960C0}" destId="{DA9C660F-A499-45E4-A06C-C507076818D7}" srcOrd="10" destOrd="0" presId="urn:microsoft.com/office/officeart/2016/7/layout/RepeatingBendingProcessNew"/>
    <dgm:cxn modelId="{DE85E45A-7602-4BCB-A638-5DD8758599A0}" type="presParOf" srcId="{8E7D80DB-146B-47D8-BFD9-5062868960C0}" destId="{155F6087-1B20-48A7-B3C9-4CFD5E344FF6}" srcOrd="11" destOrd="0" presId="urn:microsoft.com/office/officeart/2016/7/layout/RepeatingBendingProcessNew"/>
    <dgm:cxn modelId="{19A32946-D7CF-47A2-B5FD-DBA4618256F0}" type="presParOf" srcId="{155F6087-1B20-48A7-B3C9-4CFD5E344FF6}" destId="{F81A036E-4140-4857-B37C-31118B08702D}" srcOrd="0" destOrd="0" presId="urn:microsoft.com/office/officeart/2016/7/layout/RepeatingBendingProcessNew"/>
    <dgm:cxn modelId="{C29FA183-8BB5-4A27-8490-9ED889B90B22}" type="presParOf" srcId="{8E7D80DB-146B-47D8-BFD9-5062868960C0}" destId="{492EEC39-3306-4997-AA96-66195508B550}" srcOrd="12" destOrd="0" presId="urn:microsoft.com/office/officeart/2016/7/layout/RepeatingBendingProcessNew"/>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7D95F-AA12-4E73-9C10-1685B029C561}">
      <dsp:nvSpPr>
        <dsp:cNvPr id="0" name=""/>
        <dsp:cNvSpPr/>
      </dsp:nvSpPr>
      <dsp:spPr>
        <a:xfrm>
          <a:off x="2998335" y="713661"/>
          <a:ext cx="548673" cy="91440"/>
        </a:xfrm>
        <a:custGeom>
          <a:avLst/>
          <a:gdLst/>
          <a:ahLst/>
          <a:cxnLst/>
          <a:rect l="0" t="0" r="0" b="0"/>
          <a:pathLst>
            <a:path>
              <a:moveTo>
                <a:pt x="0" y="45720"/>
              </a:moveTo>
              <a:lnTo>
                <a:pt x="548673"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Arial" panose="020B0604020202020204" pitchFamily="34" charset="0"/>
            <a:cs typeface="Arial" panose="020B0604020202020204" pitchFamily="34" charset="0"/>
          </a:endParaRPr>
        </a:p>
      </dsp:txBody>
      <dsp:txXfrm>
        <a:off x="3258190" y="756484"/>
        <a:ext cx="28963" cy="5792"/>
      </dsp:txXfrm>
    </dsp:sp>
    <dsp:sp modelId="{92256334-F45F-4E21-B3D7-6AE223605045}">
      <dsp:nvSpPr>
        <dsp:cNvPr id="0" name=""/>
        <dsp:cNvSpPr/>
      </dsp:nvSpPr>
      <dsp:spPr>
        <a:xfrm>
          <a:off x="481554" y="3806"/>
          <a:ext cx="2518581" cy="151114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413" tIns="129543" rIns="123413" bIns="129543" numCol="1" spcCol="1270" anchor="ctr" anchorCtr="0">
          <a:noAutofit/>
        </a:bodyPr>
        <a:lstStyle/>
        <a:p>
          <a:pPr marL="0" lvl="0" indent="0" algn="ctr" defTabSz="711200">
            <a:lnSpc>
              <a:spcPct val="90000"/>
            </a:lnSpc>
            <a:spcBef>
              <a:spcPct val="0"/>
            </a:spcBef>
            <a:spcAft>
              <a:spcPct val="35000"/>
            </a:spcAft>
            <a:buNone/>
          </a:pPr>
          <a:r>
            <a:rPr lang="en-US" sz="1600" kern="1200">
              <a:latin typeface="Arial" panose="020B0604020202020204" pitchFamily="34" charset="0"/>
              <a:cs typeface="Arial" panose="020B0604020202020204" pitchFamily="34" charset="0"/>
            </a:rPr>
            <a:t>Average TalkTime for Different Call Activities Activity :</a:t>
          </a:r>
        </a:p>
      </dsp:txBody>
      <dsp:txXfrm>
        <a:off x="481554" y="3806"/>
        <a:ext cx="2518581" cy="1511148"/>
      </dsp:txXfrm>
    </dsp:sp>
    <dsp:sp modelId="{B7167268-016B-4010-A1FA-12BA518BB971}">
      <dsp:nvSpPr>
        <dsp:cNvPr id="0" name=""/>
        <dsp:cNvSpPr/>
      </dsp:nvSpPr>
      <dsp:spPr>
        <a:xfrm>
          <a:off x="6096190" y="713661"/>
          <a:ext cx="548673" cy="91440"/>
        </a:xfrm>
        <a:custGeom>
          <a:avLst/>
          <a:gdLst/>
          <a:ahLst/>
          <a:cxnLst/>
          <a:rect l="0" t="0" r="0" b="0"/>
          <a:pathLst>
            <a:path>
              <a:moveTo>
                <a:pt x="0" y="45720"/>
              </a:moveTo>
              <a:lnTo>
                <a:pt x="548673"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Arial" panose="020B0604020202020204" pitchFamily="34" charset="0"/>
            <a:cs typeface="Arial" panose="020B0604020202020204" pitchFamily="34" charset="0"/>
          </a:endParaRPr>
        </a:p>
      </dsp:txBody>
      <dsp:txXfrm>
        <a:off x="6356045" y="756484"/>
        <a:ext cx="28963" cy="5792"/>
      </dsp:txXfrm>
    </dsp:sp>
    <dsp:sp modelId="{FEFACEB1-C305-4812-9D31-465235E6CACC}">
      <dsp:nvSpPr>
        <dsp:cNvPr id="0" name=""/>
        <dsp:cNvSpPr/>
      </dsp:nvSpPr>
      <dsp:spPr>
        <a:xfrm>
          <a:off x="3579409" y="3806"/>
          <a:ext cx="2518581" cy="151114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413" tIns="129543" rIns="123413" bIns="129543" numCol="1" spcCol="1270" anchor="t" anchorCtr="0">
          <a:noAutofit/>
        </a:bodyPr>
        <a:lstStyle/>
        <a:p>
          <a:pPr marL="0" lvl="0" indent="0" algn="l" defTabSz="711200">
            <a:lnSpc>
              <a:spcPct val="90000"/>
            </a:lnSpc>
            <a:spcBef>
              <a:spcPct val="0"/>
            </a:spcBef>
            <a:spcAft>
              <a:spcPct val="35000"/>
            </a:spcAft>
            <a:buNone/>
          </a:pPr>
          <a:r>
            <a:rPr lang="en-US" sz="1600" kern="1200">
              <a:latin typeface="Arial" panose="020B0604020202020204" pitchFamily="34" charset="0"/>
              <a:cs typeface="Arial" panose="020B0604020202020204" pitchFamily="34" charset="0"/>
            </a:rPr>
            <a:t>Average TalkTime </a:t>
          </a:r>
        </a:p>
        <a:p>
          <a:pPr marL="114300" lvl="1" indent="-114300" algn="l" defTabSz="533400">
            <a:lnSpc>
              <a:spcPct val="90000"/>
            </a:lnSpc>
            <a:spcBef>
              <a:spcPct val="0"/>
            </a:spcBef>
            <a:spcAft>
              <a:spcPct val="15000"/>
            </a:spcAft>
            <a:buChar char="•"/>
          </a:pPr>
          <a:r>
            <a:rPr lang="en-US" sz="1200" kern="1200" dirty="0">
              <a:latin typeface="Arial" panose="020B0604020202020204" pitchFamily="34" charset="0"/>
              <a:cs typeface="Arial" panose="020B0604020202020204" pitchFamily="34" charset="0"/>
            </a:rPr>
            <a:t>Call 1.979025 </a:t>
          </a:r>
        </a:p>
        <a:p>
          <a:pPr marL="114300" lvl="1" indent="-114300" algn="l" defTabSz="533400">
            <a:lnSpc>
              <a:spcPct val="90000"/>
            </a:lnSpc>
            <a:spcBef>
              <a:spcPct val="0"/>
            </a:spcBef>
            <a:spcAft>
              <a:spcPct val="15000"/>
            </a:spcAft>
            <a:buChar char="•"/>
          </a:pPr>
          <a:r>
            <a:rPr lang="en-US" sz="1200" kern="1200" dirty="0">
              <a:latin typeface="Arial" panose="020B0604020202020204" pitchFamily="34" charset="0"/>
              <a:cs typeface="Arial" panose="020B0604020202020204" pitchFamily="34" charset="0"/>
            </a:rPr>
            <a:t>Chat 1.975428 </a:t>
          </a:r>
        </a:p>
        <a:p>
          <a:pPr marL="114300" lvl="1" indent="-114300" algn="l" defTabSz="533400">
            <a:lnSpc>
              <a:spcPct val="90000"/>
            </a:lnSpc>
            <a:spcBef>
              <a:spcPct val="0"/>
            </a:spcBef>
            <a:spcAft>
              <a:spcPct val="15000"/>
            </a:spcAft>
            <a:buChar char="•"/>
          </a:pPr>
          <a:r>
            <a:rPr lang="en-US" sz="1200" kern="1200">
              <a:latin typeface="Arial" panose="020B0604020202020204" pitchFamily="34" charset="0"/>
              <a:cs typeface="Arial" panose="020B0604020202020204" pitchFamily="34" charset="0"/>
            </a:rPr>
            <a:t>Complementary 5.000000 </a:t>
          </a:r>
        </a:p>
        <a:p>
          <a:pPr marL="114300" lvl="1" indent="-114300" algn="l" defTabSz="533400">
            <a:lnSpc>
              <a:spcPct val="90000"/>
            </a:lnSpc>
            <a:spcBef>
              <a:spcPct val="0"/>
            </a:spcBef>
            <a:spcAft>
              <a:spcPct val="15000"/>
            </a:spcAft>
            <a:buChar char="•"/>
          </a:pPr>
          <a:r>
            <a:rPr lang="en-US" sz="1200" kern="1200">
              <a:latin typeface="Arial" panose="020B0604020202020204" pitchFamily="34" charset="0"/>
              <a:cs typeface="Arial" panose="020B0604020202020204" pitchFamily="34" charset="0"/>
            </a:rPr>
            <a:t>public_live_Call 2.529850 </a:t>
          </a:r>
        </a:p>
      </dsp:txBody>
      <dsp:txXfrm>
        <a:off x="3579409" y="3806"/>
        <a:ext cx="2518581" cy="1511148"/>
      </dsp:txXfrm>
    </dsp:sp>
    <dsp:sp modelId="{19116BA6-33BC-4373-8C79-E0DCBB5AA01D}">
      <dsp:nvSpPr>
        <dsp:cNvPr id="0" name=""/>
        <dsp:cNvSpPr/>
      </dsp:nvSpPr>
      <dsp:spPr>
        <a:xfrm>
          <a:off x="1740845" y="1513155"/>
          <a:ext cx="6195709" cy="548673"/>
        </a:xfrm>
        <a:custGeom>
          <a:avLst/>
          <a:gdLst/>
          <a:ahLst/>
          <a:cxnLst/>
          <a:rect l="0" t="0" r="0" b="0"/>
          <a:pathLst>
            <a:path>
              <a:moveTo>
                <a:pt x="6195709" y="0"/>
              </a:moveTo>
              <a:lnTo>
                <a:pt x="6195709" y="291436"/>
              </a:lnTo>
              <a:lnTo>
                <a:pt x="0" y="291436"/>
              </a:lnTo>
              <a:lnTo>
                <a:pt x="0" y="548673"/>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Arial" panose="020B0604020202020204" pitchFamily="34" charset="0"/>
            <a:cs typeface="Arial" panose="020B0604020202020204" pitchFamily="34" charset="0"/>
          </a:endParaRPr>
        </a:p>
      </dsp:txBody>
      <dsp:txXfrm>
        <a:off x="4683131" y="1784595"/>
        <a:ext cx="311136" cy="5792"/>
      </dsp:txXfrm>
    </dsp:sp>
    <dsp:sp modelId="{1BB81E73-F4EC-48FB-9C6C-E4E32CE5E177}">
      <dsp:nvSpPr>
        <dsp:cNvPr id="0" name=""/>
        <dsp:cNvSpPr/>
      </dsp:nvSpPr>
      <dsp:spPr>
        <a:xfrm>
          <a:off x="6677264" y="3806"/>
          <a:ext cx="2518581" cy="151114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413" tIns="129543" rIns="123413" bIns="129543"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Arial" panose="020B0604020202020204" pitchFamily="34" charset="0"/>
              <a:cs typeface="Arial" panose="020B0604020202020204" pitchFamily="34" charset="0"/>
            </a:rPr>
            <a:t>The most common source of calls is: </a:t>
          </a:r>
          <a:r>
            <a:rPr lang="en-US" sz="1600" b="1" kern="1200" dirty="0">
              <a:latin typeface="Arial" panose="020B0604020202020204" pitchFamily="34" charset="0"/>
              <a:cs typeface="Arial" panose="020B0604020202020204" pitchFamily="34" charset="0"/>
            </a:rPr>
            <a:t>Production</a:t>
          </a:r>
          <a:r>
            <a:rPr lang="en-US" sz="1600" kern="1200" dirty="0">
              <a:latin typeface="Arial" panose="020B0604020202020204" pitchFamily="34" charset="0"/>
              <a:cs typeface="Arial" panose="020B0604020202020204" pitchFamily="34" charset="0"/>
            </a:rPr>
            <a:t> </a:t>
          </a:r>
        </a:p>
      </dsp:txBody>
      <dsp:txXfrm>
        <a:off x="6677264" y="3806"/>
        <a:ext cx="2518581" cy="1511148"/>
      </dsp:txXfrm>
    </dsp:sp>
    <dsp:sp modelId="{EE8B155E-FC1A-4627-AE6E-DB4FCEE025D7}">
      <dsp:nvSpPr>
        <dsp:cNvPr id="0" name=""/>
        <dsp:cNvSpPr/>
      </dsp:nvSpPr>
      <dsp:spPr>
        <a:xfrm>
          <a:off x="2998335" y="2804083"/>
          <a:ext cx="548673" cy="91440"/>
        </a:xfrm>
        <a:custGeom>
          <a:avLst/>
          <a:gdLst/>
          <a:ahLst/>
          <a:cxnLst/>
          <a:rect l="0" t="0" r="0" b="0"/>
          <a:pathLst>
            <a:path>
              <a:moveTo>
                <a:pt x="0" y="45720"/>
              </a:moveTo>
              <a:lnTo>
                <a:pt x="548673"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Arial" panose="020B0604020202020204" pitchFamily="34" charset="0"/>
            <a:cs typeface="Arial" panose="020B0604020202020204" pitchFamily="34" charset="0"/>
          </a:endParaRPr>
        </a:p>
      </dsp:txBody>
      <dsp:txXfrm>
        <a:off x="3258190" y="2846907"/>
        <a:ext cx="28963" cy="5792"/>
      </dsp:txXfrm>
    </dsp:sp>
    <dsp:sp modelId="{FD7730DE-5839-4C7F-AB7B-A74C54A100B8}">
      <dsp:nvSpPr>
        <dsp:cNvPr id="0" name=""/>
        <dsp:cNvSpPr/>
      </dsp:nvSpPr>
      <dsp:spPr>
        <a:xfrm>
          <a:off x="481554" y="2094229"/>
          <a:ext cx="2518581" cy="151114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413" tIns="129543" rIns="123413" bIns="129543"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Arial" panose="020B0604020202020204" pitchFamily="34" charset="0"/>
              <a:cs typeface="Arial" panose="020B0604020202020204" pitchFamily="34" charset="0"/>
            </a:rPr>
            <a:t>Total Earnings and Spending Total earnings for users: </a:t>
          </a:r>
          <a:r>
            <a:rPr lang="en-US" sz="1600" b="1" kern="1200" dirty="0">
              <a:latin typeface="Arial" panose="020B0604020202020204" pitchFamily="34" charset="0"/>
              <a:cs typeface="Arial" panose="020B0604020202020204" pitchFamily="34" charset="0"/>
            </a:rPr>
            <a:t>214065.89866666665</a:t>
          </a:r>
          <a:r>
            <a:rPr lang="en-US" sz="1600" kern="1200" dirty="0">
              <a:latin typeface="Arial" panose="020B0604020202020204" pitchFamily="34" charset="0"/>
              <a:cs typeface="Arial" panose="020B0604020202020204" pitchFamily="34" charset="0"/>
            </a:rPr>
            <a:t> </a:t>
          </a:r>
        </a:p>
      </dsp:txBody>
      <dsp:txXfrm>
        <a:off x="481554" y="2094229"/>
        <a:ext cx="2518581" cy="1511148"/>
      </dsp:txXfrm>
    </dsp:sp>
    <dsp:sp modelId="{EF1B4173-09B9-4617-AED4-C8B616082BE4}">
      <dsp:nvSpPr>
        <dsp:cNvPr id="0" name=""/>
        <dsp:cNvSpPr/>
      </dsp:nvSpPr>
      <dsp:spPr>
        <a:xfrm>
          <a:off x="6096190" y="2804083"/>
          <a:ext cx="548673" cy="91440"/>
        </a:xfrm>
        <a:custGeom>
          <a:avLst/>
          <a:gdLst/>
          <a:ahLst/>
          <a:cxnLst/>
          <a:rect l="0" t="0" r="0" b="0"/>
          <a:pathLst>
            <a:path>
              <a:moveTo>
                <a:pt x="0" y="45720"/>
              </a:moveTo>
              <a:lnTo>
                <a:pt x="548673"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Arial" panose="020B0604020202020204" pitchFamily="34" charset="0"/>
            <a:cs typeface="Arial" panose="020B0604020202020204" pitchFamily="34" charset="0"/>
          </a:endParaRPr>
        </a:p>
      </dsp:txBody>
      <dsp:txXfrm>
        <a:off x="6356045" y="2846907"/>
        <a:ext cx="28963" cy="5792"/>
      </dsp:txXfrm>
    </dsp:sp>
    <dsp:sp modelId="{C185A9FB-4725-4E6D-A34E-5B8120A78D9B}">
      <dsp:nvSpPr>
        <dsp:cNvPr id="0" name=""/>
        <dsp:cNvSpPr/>
      </dsp:nvSpPr>
      <dsp:spPr>
        <a:xfrm>
          <a:off x="3579409" y="2094229"/>
          <a:ext cx="2518581" cy="151114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413" tIns="129543" rIns="123413" bIns="129543"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Arial" panose="020B0604020202020204" pitchFamily="34" charset="0"/>
              <a:cs typeface="Arial" panose="020B0604020202020204" pitchFamily="34" charset="0"/>
            </a:rPr>
            <a:t>Total spending for masters: </a:t>
          </a:r>
          <a:r>
            <a:rPr lang="en-US" sz="1600" b="1" kern="1200" dirty="0">
              <a:latin typeface="Arial" panose="020B0604020202020204" pitchFamily="34" charset="0"/>
              <a:cs typeface="Arial" panose="020B0604020202020204" pitchFamily="34" charset="0"/>
            </a:rPr>
            <a:t>99146.57095000001 </a:t>
          </a:r>
          <a:endParaRPr lang="en-US" sz="1600" kern="1200" dirty="0">
            <a:latin typeface="Arial" panose="020B0604020202020204" pitchFamily="34" charset="0"/>
            <a:cs typeface="Arial" panose="020B0604020202020204" pitchFamily="34" charset="0"/>
          </a:endParaRPr>
        </a:p>
      </dsp:txBody>
      <dsp:txXfrm>
        <a:off x="3579409" y="2094229"/>
        <a:ext cx="2518581" cy="1511148"/>
      </dsp:txXfrm>
    </dsp:sp>
    <dsp:sp modelId="{155F6087-1B20-48A7-B3C9-4CFD5E344FF6}">
      <dsp:nvSpPr>
        <dsp:cNvPr id="0" name=""/>
        <dsp:cNvSpPr/>
      </dsp:nvSpPr>
      <dsp:spPr>
        <a:xfrm>
          <a:off x="1740845" y="3603577"/>
          <a:ext cx="6195709" cy="548673"/>
        </a:xfrm>
        <a:custGeom>
          <a:avLst/>
          <a:gdLst/>
          <a:ahLst/>
          <a:cxnLst/>
          <a:rect l="0" t="0" r="0" b="0"/>
          <a:pathLst>
            <a:path>
              <a:moveTo>
                <a:pt x="6195709" y="0"/>
              </a:moveTo>
              <a:lnTo>
                <a:pt x="6195709" y="291436"/>
              </a:lnTo>
              <a:lnTo>
                <a:pt x="0" y="291436"/>
              </a:lnTo>
              <a:lnTo>
                <a:pt x="0" y="548673"/>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Arial" panose="020B0604020202020204" pitchFamily="34" charset="0"/>
            <a:cs typeface="Arial" panose="020B0604020202020204" pitchFamily="34" charset="0"/>
          </a:endParaRPr>
        </a:p>
      </dsp:txBody>
      <dsp:txXfrm>
        <a:off x="4683131" y="3875018"/>
        <a:ext cx="311136" cy="5792"/>
      </dsp:txXfrm>
    </dsp:sp>
    <dsp:sp modelId="{DA9C660F-A499-45E4-A06C-C507076818D7}">
      <dsp:nvSpPr>
        <dsp:cNvPr id="0" name=""/>
        <dsp:cNvSpPr/>
      </dsp:nvSpPr>
      <dsp:spPr>
        <a:xfrm>
          <a:off x="6677264" y="2094229"/>
          <a:ext cx="2518581" cy="151114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413" tIns="129543" rIns="123413" bIns="129543" numCol="1" spcCol="1270" anchor="t" anchorCtr="0">
          <a:noAutofit/>
        </a:bodyPr>
        <a:lstStyle/>
        <a:p>
          <a:pPr marL="0" lvl="0" indent="0" algn="l" defTabSz="711200">
            <a:lnSpc>
              <a:spcPct val="90000"/>
            </a:lnSpc>
            <a:spcBef>
              <a:spcPct val="0"/>
            </a:spcBef>
            <a:spcAft>
              <a:spcPct val="35000"/>
            </a:spcAft>
            <a:buNone/>
          </a:pPr>
          <a:r>
            <a:rPr lang="en-US" sz="1600" kern="1200">
              <a:latin typeface="Arial" panose="020B0604020202020204" pitchFamily="34" charset="0"/>
              <a:cs typeface="Arial" panose="020B0604020202020204" pitchFamily="34" charset="0"/>
            </a:rPr>
            <a:t>Highest Earning </a:t>
          </a:r>
        </a:p>
        <a:p>
          <a:pPr marL="114300" lvl="1" indent="-114300" algn="l" defTabSz="533400">
            <a:lnSpc>
              <a:spcPct val="90000"/>
            </a:lnSpc>
            <a:spcBef>
              <a:spcPct val="0"/>
            </a:spcBef>
            <a:spcAft>
              <a:spcPct val="15000"/>
            </a:spcAft>
            <a:buChar char="•"/>
          </a:pPr>
          <a:r>
            <a:rPr lang="en-US" sz="1200" kern="1200" dirty="0">
              <a:latin typeface="Arial" panose="020B0604020202020204" pitchFamily="34" charset="0"/>
              <a:cs typeface="Arial" panose="020B0604020202020204" pitchFamily="34" charset="0"/>
            </a:rPr>
            <a:t>User: gid 19 </a:t>
          </a:r>
        </a:p>
        <a:p>
          <a:pPr marL="114300" lvl="1" indent="-114300" algn="l" defTabSz="533400">
            <a:lnSpc>
              <a:spcPct val="90000"/>
            </a:lnSpc>
            <a:spcBef>
              <a:spcPct val="0"/>
            </a:spcBef>
            <a:spcAft>
              <a:spcPct val="15000"/>
            </a:spcAft>
            <a:buChar char="•"/>
          </a:pPr>
          <a:r>
            <a:rPr lang="en-US" sz="1200" kern="1200">
              <a:latin typeface="Arial" panose="020B0604020202020204" pitchFamily="34" charset="0"/>
              <a:cs typeface="Arial" panose="020B0604020202020204" pitchFamily="34" charset="0"/>
            </a:rPr>
            <a:t>GuruName : Dr Balkrisna </a:t>
          </a:r>
        </a:p>
        <a:p>
          <a:pPr marL="114300" lvl="1" indent="-114300" algn="l" defTabSz="533400">
            <a:lnSpc>
              <a:spcPct val="90000"/>
            </a:lnSpc>
            <a:spcBef>
              <a:spcPct val="0"/>
            </a:spcBef>
            <a:spcAft>
              <a:spcPct val="15000"/>
            </a:spcAft>
            <a:buChar char="•"/>
          </a:pPr>
          <a:r>
            <a:rPr lang="en-US" sz="1200" kern="1200">
              <a:latin typeface="Arial" panose="020B0604020202020204" pitchFamily="34" charset="0"/>
              <a:cs typeface="Arial" panose="020B0604020202020204" pitchFamily="34" charset="0"/>
            </a:rPr>
            <a:t>Amount  : 1800.0 </a:t>
          </a:r>
        </a:p>
        <a:p>
          <a:pPr marL="114300" lvl="1" indent="-114300" algn="l" defTabSz="533400">
            <a:lnSpc>
              <a:spcPct val="90000"/>
            </a:lnSpc>
            <a:spcBef>
              <a:spcPct val="0"/>
            </a:spcBef>
            <a:spcAft>
              <a:spcPct val="15000"/>
            </a:spcAft>
            <a:buChar char="•"/>
          </a:pPr>
          <a:r>
            <a:rPr lang="en-US" sz="1200" kern="1200">
              <a:latin typeface="Arial" panose="020B0604020202020204" pitchFamily="34" charset="0"/>
              <a:cs typeface="Arial" panose="020B0604020202020204" pitchFamily="34" charset="0"/>
            </a:rPr>
            <a:t>ConsultationType  : Call </a:t>
          </a:r>
        </a:p>
        <a:p>
          <a:pPr marL="114300" lvl="1" indent="-114300" algn="l" defTabSz="533400">
            <a:lnSpc>
              <a:spcPct val="90000"/>
            </a:lnSpc>
            <a:spcBef>
              <a:spcPct val="0"/>
            </a:spcBef>
            <a:spcAft>
              <a:spcPct val="15000"/>
            </a:spcAft>
            <a:buChar char="•"/>
          </a:pPr>
          <a:r>
            <a:rPr lang="en-US" sz="1200" kern="1200">
              <a:latin typeface="Arial" panose="020B0604020202020204" pitchFamily="34" charset="0"/>
              <a:cs typeface="Arial" panose="020B0604020202020204" pitchFamily="34" charset="0"/>
            </a:rPr>
            <a:t>TimeDuration : 30.0 </a:t>
          </a:r>
        </a:p>
      </dsp:txBody>
      <dsp:txXfrm>
        <a:off x="6677264" y="2094229"/>
        <a:ext cx="2518581" cy="1511148"/>
      </dsp:txXfrm>
    </dsp:sp>
    <dsp:sp modelId="{492EEC39-3306-4997-AA96-66195508B550}">
      <dsp:nvSpPr>
        <dsp:cNvPr id="0" name=""/>
        <dsp:cNvSpPr/>
      </dsp:nvSpPr>
      <dsp:spPr>
        <a:xfrm>
          <a:off x="481554" y="4184651"/>
          <a:ext cx="2518581" cy="151114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413" tIns="129543" rIns="123413" bIns="129543" numCol="1" spcCol="1270" anchor="ctr" anchorCtr="0">
          <a:noAutofit/>
        </a:bodyPr>
        <a:lstStyle/>
        <a:p>
          <a:pPr marL="0" lvl="0" indent="0" algn="ctr" defTabSz="711200">
            <a:lnSpc>
              <a:spcPct val="90000"/>
            </a:lnSpc>
            <a:spcBef>
              <a:spcPct val="0"/>
            </a:spcBef>
            <a:spcAft>
              <a:spcPct val="35000"/>
            </a:spcAft>
            <a:buNone/>
          </a:pPr>
          <a:r>
            <a:rPr lang="en-US" sz="1600" kern="1200">
              <a:latin typeface="Arial" panose="020B0604020202020204" pitchFamily="34" charset="0"/>
              <a:cs typeface="Arial" panose="020B0604020202020204" pitchFamily="34" charset="0"/>
            </a:rPr>
            <a:t>The correlation between TalkTime and Charge is: </a:t>
          </a:r>
          <a:r>
            <a:rPr lang="en-US" sz="1600" b="1" kern="1200">
              <a:latin typeface="Arial" panose="020B0604020202020204" pitchFamily="34" charset="0"/>
              <a:cs typeface="Arial" panose="020B0604020202020204" pitchFamily="34" charset="0"/>
            </a:rPr>
            <a:t>0.6522799350153664 (GOOD)</a:t>
          </a:r>
          <a:endParaRPr lang="en-US" sz="1600" kern="1200">
            <a:latin typeface="Arial" panose="020B0604020202020204" pitchFamily="34" charset="0"/>
            <a:cs typeface="Arial" panose="020B0604020202020204" pitchFamily="34" charset="0"/>
          </a:endParaRPr>
        </a:p>
      </dsp:txBody>
      <dsp:txXfrm>
        <a:off x="481554" y="4184651"/>
        <a:ext cx="2518581" cy="1511148"/>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B5E4B6E-2B1B-559E-588B-6200381C6E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B4D7FFF3-FD99-88D8-11FA-4704E0A62C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6549F0-A7E0-408B-8C44-3E2679CC67C2}" type="datetimeFigureOut">
              <a:rPr lang="en-IN" smtClean="0"/>
              <a:t>11-07-2024</a:t>
            </a:fld>
            <a:endParaRPr lang="en-IN"/>
          </a:p>
        </p:txBody>
      </p:sp>
      <p:sp>
        <p:nvSpPr>
          <p:cNvPr id="4" name="Footer Placeholder 3">
            <a:extLst>
              <a:ext uri="{FF2B5EF4-FFF2-40B4-BE49-F238E27FC236}">
                <a16:creationId xmlns:a16="http://schemas.microsoft.com/office/drawing/2014/main" id="{41FA26B3-C5D5-3114-9E1C-1DD96BA28C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A46124AA-ED36-6D19-1719-BCE6810DA58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8FE42D-535E-4456-B606-66B5DE814915}" type="slidenum">
              <a:rPr lang="en-IN" smtClean="0"/>
              <a:t>‹#›</a:t>
            </a:fld>
            <a:endParaRPr lang="en-IN"/>
          </a:p>
        </p:txBody>
      </p:sp>
    </p:spTree>
    <p:extLst>
      <p:ext uri="{BB962C8B-B14F-4D97-AF65-F5344CB8AC3E}">
        <p14:creationId xmlns:p14="http://schemas.microsoft.com/office/powerpoint/2010/main" val="118630971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DA508A-D3EA-4143-9628-C42688128328}" type="datetimeFigureOut">
              <a:rPr lang="en-IN" smtClean="0"/>
              <a:t>11-07-2024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BD9D19-BC96-42BD-A3F2-8965DE7218C9}" type="slidenum">
              <a:rPr lang="en-IN" smtClean="0"/>
              <a:t>‹#›</a:t>
            </a:fld>
            <a:endParaRPr lang="en-IN"/>
          </a:p>
        </p:txBody>
      </p:sp>
    </p:spTree>
    <p:extLst>
      <p:ext uri="{BB962C8B-B14F-4D97-AF65-F5344CB8AC3E}">
        <p14:creationId xmlns:p14="http://schemas.microsoft.com/office/powerpoint/2010/main" val="1805304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DA508A-D3EA-4143-9628-C42688128328}" type="datetimeFigureOut">
              <a:rPr lang="en-IN" smtClean="0"/>
              <a:t>11-07-2024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BD9D19-BC96-42BD-A3F2-8965DE7218C9}" type="slidenum">
              <a:rPr lang="en-IN" smtClean="0"/>
              <a:t>‹#›</a:t>
            </a:fld>
            <a:endParaRPr lang="en-IN"/>
          </a:p>
        </p:txBody>
      </p:sp>
    </p:spTree>
    <p:extLst>
      <p:ext uri="{BB962C8B-B14F-4D97-AF65-F5344CB8AC3E}">
        <p14:creationId xmlns:p14="http://schemas.microsoft.com/office/powerpoint/2010/main" val="1904604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9DA508A-D3EA-4143-9628-C42688128328}" type="datetimeFigureOut">
              <a:rPr lang="en-IN" smtClean="0"/>
              <a:t>11-07-2024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BD9D19-BC96-42BD-A3F2-8965DE7218C9}" type="slidenum">
              <a:rPr lang="en-IN" smtClean="0"/>
              <a:t>‹#›</a:t>
            </a:fld>
            <a:endParaRPr lang="en-IN"/>
          </a:p>
        </p:txBody>
      </p:sp>
    </p:spTree>
    <p:extLst>
      <p:ext uri="{BB962C8B-B14F-4D97-AF65-F5344CB8AC3E}">
        <p14:creationId xmlns:p14="http://schemas.microsoft.com/office/powerpoint/2010/main" val="53546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9DA508A-D3EA-4143-9628-C42688128328}" type="datetimeFigureOut">
              <a:rPr lang="en-IN" smtClean="0"/>
              <a:t>11-07-2024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BD9D19-BC96-42BD-A3F2-8965DE7218C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32280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DA508A-D3EA-4143-9628-C42688128328}" type="datetimeFigureOut">
              <a:rPr lang="en-IN" smtClean="0"/>
              <a:t>11-07-2024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BD9D19-BC96-42BD-A3F2-8965DE7218C9}" type="slidenum">
              <a:rPr lang="en-IN" smtClean="0"/>
              <a:t>‹#›</a:t>
            </a:fld>
            <a:endParaRPr lang="en-IN"/>
          </a:p>
        </p:txBody>
      </p:sp>
    </p:spTree>
    <p:extLst>
      <p:ext uri="{BB962C8B-B14F-4D97-AF65-F5344CB8AC3E}">
        <p14:creationId xmlns:p14="http://schemas.microsoft.com/office/powerpoint/2010/main" val="3055264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9DA508A-D3EA-4143-9628-C42688128328}" type="datetimeFigureOut">
              <a:rPr lang="en-IN" smtClean="0"/>
              <a:t>11-07-2024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BD9D19-BC96-42BD-A3F2-8965DE7218C9}" type="slidenum">
              <a:rPr lang="en-IN" smtClean="0"/>
              <a:t>‹#›</a:t>
            </a:fld>
            <a:endParaRPr lang="en-IN"/>
          </a:p>
        </p:txBody>
      </p:sp>
    </p:spTree>
    <p:extLst>
      <p:ext uri="{BB962C8B-B14F-4D97-AF65-F5344CB8AC3E}">
        <p14:creationId xmlns:p14="http://schemas.microsoft.com/office/powerpoint/2010/main" val="3523677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9DA508A-D3EA-4143-9628-C42688128328}" type="datetimeFigureOut">
              <a:rPr lang="en-IN" smtClean="0"/>
              <a:t>11-07-2024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BD9D19-BC96-42BD-A3F2-8965DE7218C9}" type="slidenum">
              <a:rPr lang="en-IN" smtClean="0"/>
              <a:t>‹#›</a:t>
            </a:fld>
            <a:endParaRPr lang="en-IN"/>
          </a:p>
        </p:txBody>
      </p:sp>
    </p:spTree>
    <p:extLst>
      <p:ext uri="{BB962C8B-B14F-4D97-AF65-F5344CB8AC3E}">
        <p14:creationId xmlns:p14="http://schemas.microsoft.com/office/powerpoint/2010/main" val="258278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DA508A-D3EA-4143-9628-C42688128328}" type="datetimeFigureOut">
              <a:rPr lang="en-IN" smtClean="0"/>
              <a:t>11-07-2024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BD9D19-BC96-42BD-A3F2-8965DE7218C9}" type="slidenum">
              <a:rPr lang="en-IN" smtClean="0"/>
              <a:t>‹#›</a:t>
            </a:fld>
            <a:endParaRPr lang="en-IN"/>
          </a:p>
        </p:txBody>
      </p:sp>
    </p:spTree>
    <p:extLst>
      <p:ext uri="{BB962C8B-B14F-4D97-AF65-F5344CB8AC3E}">
        <p14:creationId xmlns:p14="http://schemas.microsoft.com/office/powerpoint/2010/main" val="2778553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DA508A-D3EA-4143-9628-C42688128328}" type="datetimeFigureOut">
              <a:rPr lang="en-IN" smtClean="0"/>
              <a:t>11-07-2024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BD9D19-BC96-42BD-A3F2-8965DE7218C9}" type="slidenum">
              <a:rPr lang="en-IN" smtClean="0"/>
              <a:t>‹#›</a:t>
            </a:fld>
            <a:endParaRPr lang="en-IN"/>
          </a:p>
        </p:txBody>
      </p:sp>
    </p:spTree>
    <p:extLst>
      <p:ext uri="{BB962C8B-B14F-4D97-AF65-F5344CB8AC3E}">
        <p14:creationId xmlns:p14="http://schemas.microsoft.com/office/powerpoint/2010/main" val="653068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9DA508A-D3EA-4143-9628-C42688128328}" type="datetimeFigureOut">
              <a:rPr lang="en-IN" smtClean="0"/>
              <a:t>11-07-2024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BD9D19-BC96-42BD-A3F2-8965DE7218C9}" type="slidenum">
              <a:rPr lang="en-IN" smtClean="0"/>
              <a:t>‹#›</a:t>
            </a:fld>
            <a:endParaRPr lang="en-IN"/>
          </a:p>
        </p:txBody>
      </p:sp>
    </p:spTree>
    <p:extLst>
      <p:ext uri="{BB962C8B-B14F-4D97-AF65-F5344CB8AC3E}">
        <p14:creationId xmlns:p14="http://schemas.microsoft.com/office/powerpoint/2010/main" val="929546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DA508A-D3EA-4143-9628-C42688128328}" type="datetimeFigureOut">
              <a:rPr lang="en-IN" smtClean="0"/>
              <a:t>11-07-2024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BD9D19-BC96-42BD-A3F2-8965DE7218C9}" type="slidenum">
              <a:rPr lang="en-IN" smtClean="0"/>
              <a:t>‹#›</a:t>
            </a:fld>
            <a:endParaRPr lang="en-IN"/>
          </a:p>
        </p:txBody>
      </p:sp>
    </p:spTree>
    <p:extLst>
      <p:ext uri="{BB962C8B-B14F-4D97-AF65-F5344CB8AC3E}">
        <p14:creationId xmlns:p14="http://schemas.microsoft.com/office/powerpoint/2010/main" val="1398956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DA508A-D3EA-4143-9628-C42688128328}" type="datetimeFigureOut">
              <a:rPr lang="en-IN" smtClean="0"/>
              <a:t>11-07-2024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BD9D19-BC96-42BD-A3F2-8965DE7218C9}" type="slidenum">
              <a:rPr lang="en-IN" smtClean="0"/>
              <a:t>‹#›</a:t>
            </a:fld>
            <a:endParaRPr lang="en-IN"/>
          </a:p>
        </p:txBody>
      </p:sp>
    </p:spTree>
    <p:extLst>
      <p:ext uri="{BB962C8B-B14F-4D97-AF65-F5344CB8AC3E}">
        <p14:creationId xmlns:p14="http://schemas.microsoft.com/office/powerpoint/2010/main" val="1787190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DA508A-D3EA-4143-9628-C42688128328}" type="datetimeFigureOut">
              <a:rPr lang="en-IN" smtClean="0"/>
              <a:t>11-07-2024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BD9D19-BC96-42BD-A3F2-8965DE7218C9}" type="slidenum">
              <a:rPr lang="en-IN" smtClean="0"/>
              <a:t>‹#›</a:t>
            </a:fld>
            <a:endParaRPr lang="en-IN"/>
          </a:p>
        </p:txBody>
      </p:sp>
    </p:spTree>
    <p:extLst>
      <p:ext uri="{BB962C8B-B14F-4D97-AF65-F5344CB8AC3E}">
        <p14:creationId xmlns:p14="http://schemas.microsoft.com/office/powerpoint/2010/main" val="3351906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9DA508A-D3EA-4143-9628-C42688128328}" type="datetimeFigureOut">
              <a:rPr lang="en-IN" smtClean="0"/>
              <a:t>11-07-2024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EFBD9D19-BC96-42BD-A3F2-8965DE7218C9}" type="slidenum">
              <a:rPr lang="en-IN" smtClean="0"/>
              <a:t>‹#›</a:t>
            </a:fld>
            <a:endParaRPr lang="en-IN"/>
          </a:p>
        </p:txBody>
      </p:sp>
    </p:spTree>
    <p:extLst>
      <p:ext uri="{BB962C8B-B14F-4D97-AF65-F5344CB8AC3E}">
        <p14:creationId xmlns:p14="http://schemas.microsoft.com/office/powerpoint/2010/main" val="2767437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9DA508A-D3EA-4143-9628-C42688128328}" type="datetimeFigureOut">
              <a:rPr lang="en-IN" smtClean="0"/>
              <a:t>11-07-2024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EFBD9D19-BC96-42BD-A3F2-8965DE7218C9}" type="slidenum">
              <a:rPr lang="en-IN" smtClean="0"/>
              <a:t>‹#›</a:t>
            </a:fld>
            <a:endParaRPr lang="en-IN"/>
          </a:p>
        </p:txBody>
      </p:sp>
    </p:spTree>
    <p:extLst>
      <p:ext uri="{BB962C8B-B14F-4D97-AF65-F5344CB8AC3E}">
        <p14:creationId xmlns:p14="http://schemas.microsoft.com/office/powerpoint/2010/main" val="1637741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9DA508A-D3EA-4143-9628-C42688128328}" type="datetimeFigureOut">
              <a:rPr lang="en-IN" smtClean="0"/>
              <a:t>11-07-2024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EFBD9D19-BC96-42BD-A3F2-8965DE7218C9}" type="slidenum">
              <a:rPr lang="en-IN" smtClean="0"/>
              <a:t>‹#›</a:t>
            </a:fld>
            <a:endParaRPr lang="en-IN"/>
          </a:p>
        </p:txBody>
      </p:sp>
    </p:spTree>
    <p:extLst>
      <p:ext uri="{BB962C8B-B14F-4D97-AF65-F5344CB8AC3E}">
        <p14:creationId xmlns:p14="http://schemas.microsoft.com/office/powerpoint/2010/main" val="4048173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DA508A-D3EA-4143-9628-C42688128328}" type="datetimeFigureOut">
              <a:rPr lang="en-IN" smtClean="0"/>
              <a:t>11-07-2024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BD9D19-BC96-42BD-A3F2-8965DE7218C9}" type="slidenum">
              <a:rPr lang="en-IN" smtClean="0"/>
              <a:t>‹#›</a:t>
            </a:fld>
            <a:endParaRPr lang="en-IN"/>
          </a:p>
        </p:txBody>
      </p:sp>
    </p:spTree>
    <p:extLst>
      <p:ext uri="{BB962C8B-B14F-4D97-AF65-F5344CB8AC3E}">
        <p14:creationId xmlns:p14="http://schemas.microsoft.com/office/powerpoint/2010/main" val="2742325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9DA508A-D3EA-4143-9628-C42688128328}" type="datetimeFigureOut">
              <a:rPr lang="en-IN" smtClean="0"/>
              <a:t>11-07-2024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FBD9D19-BC96-42BD-A3F2-8965DE7218C9}" type="slidenum">
              <a:rPr lang="en-IN" smtClean="0"/>
              <a:t>‹#›</a:t>
            </a:fld>
            <a:endParaRPr lang="en-IN"/>
          </a:p>
        </p:txBody>
      </p:sp>
    </p:spTree>
    <p:extLst>
      <p:ext uri="{BB962C8B-B14F-4D97-AF65-F5344CB8AC3E}">
        <p14:creationId xmlns:p14="http://schemas.microsoft.com/office/powerpoint/2010/main" val="17256830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3.png"/><Relationship Id="rId7" Type="http://schemas.openxmlformats.org/officeDocument/2006/relationships/diagramLayout" Target="../diagrams/layout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Data" Target="../diagrams/data1.xml"/><Relationship Id="rId5" Type="http://schemas.openxmlformats.org/officeDocument/2006/relationships/image" Target="../media/image5.png"/><Relationship Id="rId10" Type="http://schemas.microsoft.com/office/2007/relationships/diagramDrawing" Target="../diagrams/drawing1.xml"/><Relationship Id="rId4" Type="http://schemas.openxmlformats.org/officeDocument/2006/relationships/image" Target="../media/image4.png"/><Relationship Id="rId9" Type="http://schemas.openxmlformats.org/officeDocument/2006/relationships/diagramColors" Target="../diagrams/colors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 name="Picture 19">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2" name="Oval 21">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24" name="Picture 23">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6" name="Picture 25">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8" name="Rectangle 27">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 name="Picture 4">
            <a:extLst>
              <a:ext uri="{FF2B5EF4-FFF2-40B4-BE49-F238E27FC236}">
                <a16:creationId xmlns:a16="http://schemas.microsoft.com/office/drawing/2014/main" id="{28D3F354-EE59-1C45-93BC-8A4193F96A6F}"/>
              </a:ext>
            </a:extLst>
          </p:cNvPr>
          <p:cNvPicPr>
            <a:picLocks noChangeAspect="1"/>
          </p:cNvPicPr>
          <p:nvPr/>
        </p:nvPicPr>
        <p:blipFill rotWithShape="1">
          <a:blip r:embed="rId6">
            <a:alphaModFix amt="35000"/>
          </a:blip>
          <a:srcRect b="25000"/>
          <a:stretch/>
        </p:blipFill>
        <p:spPr>
          <a:xfrm>
            <a:off x="20" y="0"/>
            <a:ext cx="12191980" cy="6858000"/>
          </a:xfrm>
          <a:prstGeom prst="rect">
            <a:avLst/>
          </a:prstGeom>
        </p:spPr>
      </p:pic>
      <p:sp>
        <p:nvSpPr>
          <p:cNvPr id="2" name="Title 1">
            <a:extLst>
              <a:ext uri="{FF2B5EF4-FFF2-40B4-BE49-F238E27FC236}">
                <a16:creationId xmlns:a16="http://schemas.microsoft.com/office/drawing/2014/main" id="{24C97570-428E-A382-DFD7-37BBC8CF3EB0}"/>
              </a:ext>
            </a:extLst>
          </p:cNvPr>
          <p:cNvSpPr>
            <a:spLocks noGrp="1"/>
          </p:cNvSpPr>
          <p:nvPr>
            <p:ph type="ctrTitle"/>
          </p:nvPr>
        </p:nvSpPr>
        <p:spPr>
          <a:xfrm>
            <a:off x="646111" y="452718"/>
            <a:ext cx="9404723" cy="1400530"/>
          </a:xfrm>
        </p:spPr>
        <p:txBody>
          <a:bodyPr vert="horz" lIns="91440" tIns="45720" rIns="91440" bIns="45720" rtlCol="0" anchor="t">
            <a:normAutofit/>
          </a:bodyPr>
          <a:lstStyle/>
          <a:p>
            <a:r>
              <a:rPr kumimoji="0" lang="en-US" altLang="en-US" sz="4200" u="none" strike="noStrike" cap="none" normalizeH="0" baseline="0">
                <a:ln>
                  <a:noFill/>
                </a:ln>
                <a:effectLst/>
              </a:rPr>
              <a:t>Call Center Performance Analysis Analysis of call center</a:t>
            </a:r>
            <a:endParaRPr lang="en-US" sz="4200"/>
          </a:p>
        </p:txBody>
      </p:sp>
      <p:sp>
        <p:nvSpPr>
          <p:cNvPr id="30" name="Rectangle 29">
            <a:extLst>
              <a:ext uri="{FF2B5EF4-FFF2-40B4-BE49-F238E27FC236}">
                <a16:creationId xmlns:a16="http://schemas.microsoft.com/office/drawing/2014/main" id="{0D187C4E-14B9-4504-B200-5127823FA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Subtitle 2">
            <a:extLst>
              <a:ext uri="{FF2B5EF4-FFF2-40B4-BE49-F238E27FC236}">
                <a16:creationId xmlns:a16="http://schemas.microsoft.com/office/drawing/2014/main" id="{BD2FD439-A30D-4928-8486-009904B351F1}"/>
              </a:ext>
            </a:extLst>
          </p:cNvPr>
          <p:cNvSpPr>
            <a:spLocks noGrp="1"/>
          </p:cNvSpPr>
          <p:nvPr>
            <p:ph type="subTitle" idx="1"/>
          </p:nvPr>
        </p:nvSpPr>
        <p:spPr>
          <a:xfrm>
            <a:off x="761206" y="2461376"/>
            <a:ext cx="4104152" cy="1024012"/>
          </a:xfrm>
        </p:spPr>
        <p:txBody>
          <a:bodyPr vert="horz" lIns="91440" tIns="45720" rIns="91440" bIns="45720" rtlCol="0">
            <a:normAutofit/>
          </a:bodyPr>
          <a:lstStyle/>
          <a:p>
            <a:r>
              <a:rPr kumimoji="0" lang="en-US" altLang="en-US" sz="2400" u="none" strike="noStrike" cap="none" normalizeH="0" baseline="0" dirty="0">
                <a:ln>
                  <a:noFill/>
                </a:ln>
                <a:solidFill>
                  <a:schemeClr val="tx1"/>
                </a:solidFill>
                <a:effectLst/>
                <a:latin typeface="Arial" panose="020B0604020202020204" pitchFamily="34" charset="0"/>
                <a:cs typeface="Arial" panose="020B0604020202020204" pitchFamily="34" charset="0"/>
              </a:rPr>
              <a:t>Name</a:t>
            </a:r>
            <a:r>
              <a:rPr kumimoji="0" lang="en-US" altLang="en-US" sz="2400" u="none" strike="noStrike" cap="none" normalizeH="0" dirty="0">
                <a:ln>
                  <a:noFill/>
                </a:ln>
                <a:solidFill>
                  <a:schemeClr val="tx1"/>
                </a:solidFill>
                <a:effectLst/>
                <a:latin typeface="Arial" panose="020B0604020202020204" pitchFamily="34" charset="0"/>
                <a:cs typeface="Arial" panose="020B0604020202020204" pitchFamily="34" charset="0"/>
              </a:rPr>
              <a:t> : Aravind Bhumagani</a:t>
            </a:r>
          </a:p>
          <a:p>
            <a:r>
              <a:rPr lang="en-US" altLang="en-US" sz="2400" cap="none" dirty="0">
                <a:solidFill>
                  <a:schemeClr val="tx1"/>
                </a:solidFill>
                <a:latin typeface="Arial" panose="020B0604020202020204" pitchFamily="34" charset="0"/>
                <a:cs typeface="Arial" panose="020B0604020202020204" pitchFamily="34" charset="0"/>
              </a:rPr>
              <a:t>Contact : 8184872014</a:t>
            </a:r>
            <a:endParaRPr kumimoji="0" lang="en-US" altLang="en-US" sz="240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endParaRPr lang="en-US"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9677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452D1E-7558-72E9-508A-930DDD6BD982}"/>
              </a:ext>
            </a:extLst>
          </p:cNvPr>
          <p:cNvSpPr txBox="1"/>
          <p:nvPr/>
        </p:nvSpPr>
        <p:spPr>
          <a:xfrm>
            <a:off x="1624203" y="1443841"/>
            <a:ext cx="8648700" cy="3970318"/>
          </a:xfrm>
          <a:prstGeom prst="rect">
            <a:avLst/>
          </a:prstGeom>
          <a:noFill/>
        </p:spPr>
        <p:txBody>
          <a:bodyPr wrap="square">
            <a:spAutoFit/>
          </a:bodyPr>
          <a:lstStyle/>
          <a:p>
            <a:pPr algn="just"/>
            <a:r>
              <a:rPr lang="en-IN" b="1" dirty="0">
                <a:latin typeface="Arial" panose="020B0604020202020204" pitchFamily="34" charset="0"/>
                <a:cs typeface="Arial" panose="020B0604020202020204" pitchFamily="34" charset="0"/>
              </a:rPr>
              <a:t>Optimize Resource Allocation During Peak Hours:</a:t>
            </a:r>
            <a:endParaRPr lang="en-IN"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Insight: </a:t>
            </a:r>
            <a:r>
              <a:rPr lang="en-IN" dirty="0" err="1">
                <a:latin typeface="Arial" panose="020B0604020202020204" pitchFamily="34" charset="0"/>
                <a:cs typeface="Arial" panose="020B0604020202020204" pitchFamily="34" charset="0"/>
              </a:rPr>
              <a:t>HangUpTime</a:t>
            </a:r>
            <a:r>
              <a:rPr lang="en-IN" dirty="0">
                <a:latin typeface="Arial" panose="020B0604020202020204" pitchFamily="34" charset="0"/>
                <a:cs typeface="Arial" panose="020B0604020202020204" pitchFamily="34" charset="0"/>
              </a:rPr>
              <a:t> patterns reveal peak hours.</a:t>
            </a:r>
          </a:p>
          <a:p>
            <a:pPr algn="just"/>
            <a:r>
              <a:rPr lang="en-IN" dirty="0">
                <a:latin typeface="Arial" panose="020B0604020202020204" pitchFamily="34" charset="0"/>
                <a:cs typeface="Arial" panose="020B0604020202020204" pitchFamily="34" charset="0"/>
              </a:rPr>
              <a:t>Recommendation: Ensure adequate staffing and resources during peak hours to handle the higher call volume efficiently. Use historical data to predict and prepare for peak periods.</a:t>
            </a:r>
          </a:p>
          <a:p>
            <a:pPr algn="just"/>
            <a:endParaRPr lang="en-IN"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Enhance User and Master Experience: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Insight: A positive correlation between </a:t>
            </a:r>
            <a:r>
              <a:rPr lang="en-IN" dirty="0" err="1">
                <a:latin typeface="Arial" panose="020B0604020202020204" pitchFamily="34" charset="0"/>
                <a:cs typeface="Arial" panose="020B0604020202020204" pitchFamily="34" charset="0"/>
              </a:rPr>
              <a:t>TalkTime</a:t>
            </a:r>
            <a:r>
              <a:rPr lang="en-IN" dirty="0">
                <a:latin typeface="Arial" panose="020B0604020202020204" pitchFamily="34" charset="0"/>
                <a:cs typeface="Arial" panose="020B0604020202020204" pitchFamily="34" charset="0"/>
              </a:rPr>
              <a:t> and Charge indicates that users are willing to pay for valuable consultations.</a:t>
            </a:r>
          </a:p>
          <a:p>
            <a:pPr algn="just"/>
            <a:r>
              <a:rPr lang="en-IN" dirty="0">
                <a:latin typeface="Arial" panose="020B0604020202020204" pitchFamily="34" charset="0"/>
                <a:cs typeface="Arial" panose="020B0604020202020204" pitchFamily="34" charset="0"/>
              </a:rPr>
              <a:t>Recommendation: Provide additional training for masters to enhance their service quality, ensuring that users feel their time and money are well spent. Introduce loyalty programs for frequent users to increase satisfaction and retention.</a:t>
            </a:r>
          </a:p>
        </p:txBody>
      </p:sp>
    </p:spTree>
    <p:extLst>
      <p:ext uri="{BB962C8B-B14F-4D97-AF65-F5344CB8AC3E}">
        <p14:creationId xmlns:p14="http://schemas.microsoft.com/office/powerpoint/2010/main" val="1405718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41F830-1E46-10E8-E021-DAFF0B3B5A65}"/>
              </a:ext>
            </a:extLst>
          </p:cNvPr>
          <p:cNvSpPr txBox="1"/>
          <p:nvPr/>
        </p:nvSpPr>
        <p:spPr>
          <a:xfrm>
            <a:off x="1424178" y="1305341"/>
            <a:ext cx="8897112" cy="4247317"/>
          </a:xfrm>
          <a:prstGeom prst="rect">
            <a:avLst/>
          </a:prstGeom>
          <a:noFill/>
        </p:spPr>
        <p:txBody>
          <a:bodyPr wrap="square">
            <a:spAutoFit/>
          </a:bodyPr>
          <a:lstStyle/>
          <a:p>
            <a:pPr algn="just"/>
            <a:endParaRPr lang="en-IN"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Monitor and Improve Order Completion Rates:</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Insight: Understanding why some orders are not completed can highlight areas for improvement.</a:t>
            </a:r>
          </a:p>
          <a:p>
            <a:pPr algn="just"/>
            <a:r>
              <a:rPr lang="en-IN" dirty="0">
                <a:latin typeface="Arial" panose="020B0604020202020204" pitchFamily="34" charset="0"/>
                <a:cs typeface="Arial" panose="020B0604020202020204" pitchFamily="34" charset="0"/>
              </a:rPr>
              <a:t>Recommendation: </a:t>
            </a:r>
            <a:r>
              <a:rPr lang="en-IN" dirty="0" err="1">
                <a:latin typeface="Arial" panose="020B0604020202020204" pitchFamily="34" charset="0"/>
                <a:cs typeface="Arial" panose="020B0604020202020204" pitchFamily="34" charset="0"/>
              </a:rPr>
              <a:t>Analyze</a:t>
            </a:r>
            <a:r>
              <a:rPr lang="en-IN" dirty="0">
                <a:latin typeface="Arial" panose="020B0604020202020204" pitchFamily="34" charset="0"/>
                <a:cs typeface="Arial" panose="020B0604020202020204" pitchFamily="34" charset="0"/>
              </a:rPr>
              <a:t> incomplete or </a:t>
            </a:r>
            <a:r>
              <a:rPr lang="en-IN" dirty="0" err="1">
                <a:latin typeface="Arial" panose="020B0604020202020204" pitchFamily="34" charset="0"/>
                <a:cs typeface="Arial" panose="020B0604020202020204" pitchFamily="34" charset="0"/>
              </a:rPr>
              <a:t>canceled</a:t>
            </a:r>
            <a:r>
              <a:rPr lang="en-IN" dirty="0">
                <a:latin typeface="Arial" panose="020B0604020202020204" pitchFamily="34" charset="0"/>
                <a:cs typeface="Arial" panose="020B0604020202020204" pitchFamily="34" charset="0"/>
              </a:rPr>
              <a:t> orders to identify common issues. Implement measures to address these issues, such as clearer instructions, better user interfaces, and improved support.</a:t>
            </a:r>
          </a:p>
          <a:p>
            <a:pPr algn="just"/>
            <a:endParaRPr lang="en-IN"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Targeted Marketing and User Acquisition:</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Insight: Knowing the most common sources of calls helps in targeting marketing efforts.</a:t>
            </a:r>
          </a:p>
          <a:p>
            <a:pPr algn="just"/>
            <a:r>
              <a:rPr lang="en-IN" dirty="0">
                <a:latin typeface="Arial" panose="020B0604020202020204" pitchFamily="34" charset="0"/>
                <a:cs typeface="Arial" panose="020B0604020202020204" pitchFamily="34" charset="0"/>
              </a:rPr>
              <a:t>Recommendation: Focus marketing efforts on the most effective channels. Use data-driven insights to refine user acquisition strategies and optimize marketing </a:t>
            </a:r>
          </a:p>
        </p:txBody>
      </p:sp>
    </p:spTree>
    <p:extLst>
      <p:ext uri="{BB962C8B-B14F-4D97-AF65-F5344CB8AC3E}">
        <p14:creationId xmlns:p14="http://schemas.microsoft.com/office/powerpoint/2010/main" val="1810091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7" name="Picture 16">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3" name="Rectangle 22">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BF1C81F-6EFF-1FC4-4F2A-E27A6F13CE61}"/>
              </a:ext>
            </a:extLst>
          </p:cNvPr>
          <p:cNvSpPr txBox="1"/>
          <p:nvPr/>
        </p:nvSpPr>
        <p:spPr>
          <a:xfrm>
            <a:off x="643855" y="1447800"/>
            <a:ext cx="3108626" cy="4572000"/>
          </a:xfrm>
          <a:prstGeom prst="rect">
            <a:avLst/>
          </a:prstGeom>
        </p:spPr>
        <p:txBody>
          <a:bodyPr vert="horz" lIns="91440" tIns="45720" rIns="91440" bIns="45720" rtlCol="0" anchor="ctr">
            <a:normAutofit/>
          </a:bodyPr>
          <a:lstStyle/>
          <a:p>
            <a:pPr>
              <a:spcBef>
                <a:spcPct val="0"/>
              </a:spcBef>
              <a:spcAft>
                <a:spcPts val="600"/>
              </a:spcAft>
            </a:pPr>
            <a:endParaRPr lang="en-US" sz="3200">
              <a:solidFill>
                <a:srgbClr val="F2F2F2"/>
              </a:solidFill>
              <a:latin typeface="+mj-lt"/>
              <a:ea typeface="+mj-ea"/>
              <a:cs typeface="+mj-cs"/>
            </a:endParaRPr>
          </a:p>
          <a:p>
            <a:pPr>
              <a:spcBef>
                <a:spcPct val="0"/>
              </a:spcBef>
              <a:spcAft>
                <a:spcPts val="600"/>
              </a:spcAft>
            </a:pPr>
            <a:r>
              <a:rPr lang="en-US" sz="3200">
                <a:solidFill>
                  <a:srgbClr val="F2F2F2"/>
                </a:solidFill>
                <a:latin typeface="+mj-lt"/>
                <a:ea typeface="+mj-ea"/>
                <a:cs typeface="+mj-cs"/>
              </a:rPr>
              <a:t>Task 1: Data Exploration</a:t>
            </a:r>
          </a:p>
        </p:txBody>
      </p:sp>
      <p:sp>
        <p:nvSpPr>
          <p:cNvPr id="25" name="Freeform: Shape 24">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9" name="Rectangle 28">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 name="Rectangle 3">
            <a:extLst>
              <a:ext uri="{FF2B5EF4-FFF2-40B4-BE49-F238E27FC236}">
                <a16:creationId xmlns:a16="http://schemas.microsoft.com/office/drawing/2014/main" id="{12A53A2E-969C-5BED-B5F0-38FCFE9C9521}"/>
              </a:ext>
            </a:extLst>
          </p:cNvPr>
          <p:cNvSpPr>
            <a:spLocks noChangeArrowheads="1"/>
          </p:cNvSpPr>
          <p:nvPr/>
        </p:nvSpPr>
        <p:spPr bwMode="auto">
          <a:xfrm>
            <a:off x="5048250" y="2002235"/>
            <a:ext cx="1603003" cy="34631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86968">
              <a:spcAft>
                <a:spcPts val="600"/>
              </a:spcAft>
            </a:pPr>
            <a:r>
              <a:rPr lang="en-US" altLang="en-US" sz="22504" kern="1200" dirty="0">
                <a:solidFill>
                  <a:srgbClr val="979797"/>
                </a:solidFill>
                <a:latin typeface="Helvetica Neue"/>
                <a:ea typeface="+mn-ea"/>
                <a:cs typeface="+mn-cs"/>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F7B9A384-0A67-CA66-2141-7A59051315CD}"/>
              </a:ext>
            </a:extLst>
          </p:cNvPr>
          <p:cNvSpPr>
            <a:spLocks noChangeArrowheads="1"/>
          </p:cNvSpPr>
          <p:nvPr/>
        </p:nvSpPr>
        <p:spPr bwMode="auto">
          <a:xfrm>
            <a:off x="6096000" y="3339295"/>
            <a:ext cx="4266081" cy="2832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886968" eaLnBrk="0" fontAlgn="base" hangingPunct="0">
              <a:lnSpc>
                <a:spcPct val="150000"/>
              </a:lnSpc>
              <a:spcBef>
                <a:spcPct val="0"/>
              </a:spcBef>
              <a:spcAft>
                <a:spcPts val="600"/>
              </a:spcAft>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DF9BBBEA-E53A-120E-3BE3-10A0615DB31A}"/>
              </a:ext>
            </a:extLst>
          </p:cNvPr>
          <p:cNvSpPr txBox="1"/>
          <p:nvPr/>
        </p:nvSpPr>
        <p:spPr>
          <a:xfrm>
            <a:off x="5573550" y="1333142"/>
            <a:ext cx="5129784" cy="4308872"/>
          </a:xfrm>
          <a:prstGeom prst="rect">
            <a:avLst/>
          </a:prstGeom>
          <a:noFill/>
        </p:spPr>
        <p:txBody>
          <a:bodyPr wrap="square" rtlCol="0">
            <a:spAutoFit/>
          </a:bodyPr>
          <a:lstStyle/>
          <a:p>
            <a:pPr defTabSz="886968" eaLnBrk="0" fontAlgn="base" hangingPunct="0">
              <a:lnSpc>
                <a:spcPct val="150000"/>
              </a:lnSpc>
              <a:spcBef>
                <a:spcPct val="0"/>
              </a:spcBef>
              <a:spcAft>
                <a:spcPts val="600"/>
              </a:spcAft>
            </a:pPr>
            <a:r>
              <a:rPr lang="en-US" altLang="en-US" sz="1800" b="1" u="sng" kern="1200" dirty="0">
                <a:latin typeface="Arial" panose="020B0604020202020204" pitchFamily="34" charset="0"/>
                <a:ea typeface="+mn-ea"/>
                <a:cs typeface="Arial" panose="020B0604020202020204" pitchFamily="34" charset="0"/>
              </a:rPr>
              <a:t>Summary Statistics :</a:t>
            </a:r>
          </a:p>
          <a:p>
            <a:pPr defTabSz="886968" eaLnBrk="0" fontAlgn="base" hangingPunct="0">
              <a:lnSpc>
                <a:spcPct val="150000"/>
              </a:lnSpc>
              <a:spcBef>
                <a:spcPct val="0"/>
              </a:spcBef>
              <a:spcAft>
                <a:spcPts val="600"/>
              </a:spcAft>
            </a:pPr>
            <a:endParaRPr lang="en-US" altLang="en-US" sz="1800" b="1" kern="1200" dirty="0">
              <a:latin typeface="Arial" panose="020B0604020202020204" pitchFamily="34" charset="0"/>
              <a:ea typeface="+mn-ea"/>
              <a:cs typeface="Arial" panose="020B0604020202020204" pitchFamily="34" charset="0"/>
            </a:endParaRPr>
          </a:p>
          <a:p>
            <a:pPr defTabSz="886968" eaLnBrk="0" fontAlgn="base" hangingPunct="0">
              <a:lnSpc>
                <a:spcPct val="150000"/>
              </a:lnSpc>
              <a:spcBef>
                <a:spcPct val="0"/>
              </a:spcBef>
              <a:spcAft>
                <a:spcPts val="600"/>
              </a:spcAft>
            </a:pPr>
            <a:r>
              <a:rPr lang="en-US" altLang="en-US" sz="1800" b="1" kern="1200" dirty="0">
                <a:latin typeface="Arial" panose="020B0604020202020204" pitchFamily="34" charset="0"/>
                <a:ea typeface="+mn-ea"/>
                <a:cs typeface="Arial" panose="020B0604020202020204" pitchFamily="34" charset="0"/>
              </a:rPr>
              <a:t>            Amount            </a:t>
            </a:r>
            <a:r>
              <a:rPr lang="en-US" altLang="en-US" sz="1800" b="1" kern="1200" dirty="0" err="1">
                <a:latin typeface="Arial" panose="020B0604020202020204" pitchFamily="34" charset="0"/>
                <a:ea typeface="+mn-ea"/>
                <a:cs typeface="Arial" panose="020B0604020202020204" pitchFamily="34" charset="0"/>
              </a:rPr>
              <a:t>TimeDuration</a:t>
            </a:r>
            <a:endParaRPr lang="en-US" altLang="en-US" sz="1800" kern="1200" dirty="0">
              <a:latin typeface="Arial" panose="020B0604020202020204" pitchFamily="34" charset="0"/>
              <a:ea typeface="+mn-ea"/>
              <a:cs typeface="Arial" panose="020B0604020202020204" pitchFamily="34" charset="0"/>
            </a:endParaRPr>
          </a:p>
          <a:p>
            <a:pPr defTabSz="886968" eaLnBrk="0" fontAlgn="base" hangingPunct="0">
              <a:lnSpc>
                <a:spcPct val="150000"/>
              </a:lnSpc>
              <a:spcBef>
                <a:spcPct val="0"/>
              </a:spcBef>
              <a:spcAft>
                <a:spcPts val="600"/>
              </a:spcAft>
            </a:pPr>
            <a:r>
              <a:rPr lang="en-US" altLang="en-US" sz="1800" b="1" kern="1200" dirty="0">
                <a:latin typeface="Arial" panose="020B0604020202020204" pitchFamily="34" charset="0"/>
                <a:ea typeface="+mn-ea"/>
                <a:cs typeface="Arial" panose="020B0604020202020204" pitchFamily="34" charset="0"/>
              </a:rPr>
              <a:t>count</a:t>
            </a:r>
            <a:r>
              <a:rPr lang="en-US" altLang="en-US" sz="1800" kern="1200" dirty="0">
                <a:latin typeface="Arial" panose="020B0604020202020204" pitchFamily="34" charset="0"/>
                <a:ea typeface="+mn-ea"/>
                <a:cs typeface="Arial" panose="020B0604020202020204" pitchFamily="34" charset="0"/>
              </a:rPr>
              <a:t>   9016.0000        21398.0000 </a:t>
            </a:r>
          </a:p>
          <a:p>
            <a:pPr defTabSz="886968" eaLnBrk="0" fontAlgn="base" hangingPunct="0">
              <a:lnSpc>
                <a:spcPct val="150000"/>
              </a:lnSpc>
              <a:spcBef>
                <a:spcPct val="0"/>
              </a:spcBef>
              <a:spcAft>
                <a:spcPts val="600"/>
              </a:spcAft>
            </a:pPr>
            <a:r>
              <a:rPr lang="en-US" altLang="en-US" sz="1800" b="1" kern="1200" dirty="0">
                <a:latin typeface="Arial" panose="020B0604020202020204" pitchFamily="34" charset="0"/>
                <a:ea typeface="+mn-ea"/>
                <a:cs typeface="Arial" panose="020B0604020202020204" pitchFamily="34" charset="0"/>
              </a:rPr>
              <a:t>mean</a:t>
            </a:r>
            <a:r>
              <a:rPr lang="en-US" altLang="en-US" sz="1800" kern="1200" dirty="0">
                <a:latin typeface="Arial" panose="020B0604020202020204" pitchFamily="34" charset="0"/>
                <a:ea typeface="+mn-ea"/>
                <a:cs typeface="Arial" panose="020B0604020202020204" pitchFamily="34" charset="0"/>
              </a:rPr>
              <a:t>   23.742890        1.977168 </a:t>
            </a:r>
          </a:p>
          <a:p>
            <a:pPr defTabSz="886968" eaLnBrk="0" fontAlgn="base" hangingPunct="0">
              <a:lnSpc>
                <a:spcPct val="150000"/>
              </a:lnSpc>
              <a:spcBef>
                <a:spcPct val="0"/>
              </a:spcBef>
              <a:spcAft>
                <a:spcPts val="600"/>
              </a:spcAft>
            </a:pPr>
            <a:r>
              <a:rPr lang="en-US" altLang="en-US" sz="1800" b="1" kern="1200" dirty="0">
                <a:latin typeface="Arial" panose="020B0604020202020204" pitchFamily="34" charset="0"/>
                <a:ea typeface="+mn-ea"/>
                <a:cs typeface="Arial" panose="020B0604020202020204" pitchFamily="34" charset="0"/>
              </a:rPr>
              <a:t>std</a:t>
            </a:r>
            <a:r>
              <a:rPr lang="en-US" altLang="en-US" sz="1800" kern="1200" dirty="0">
                <a:latin typeface="Arial" panose="020B0604020202020204" pitchFamily="34" charset="0"/>
                <a:ea typeface="+mn-ea"/>
                <a:cs typeface="Arial" panose="020B0604020202020204" pitchFamily="34" charset="0"/>
              </a:rPr>
              <a:t>       87.134998         3.340467</a:t>
            </a:r>
          </a:p>
          <a:p>
            <a:pPr defTabSz="886968" eaLnBrk="0" fontAlgn="base" hangingPunct="0">
              <a:lnSpc>
                <a:spcPct val="150000"/>
              </a:lnSpc>
              <a:spcBef>
                <a:spcPct val="0"/>
              </a:spcBef>
              <a:spcAft>
                <a:spcPts val="600"/>
              </a:spcAft>
            </a:pPr>
            <a:r>
              <a:rPr lang="en-US" altLang="en-US" sz="1800" b="1" kern="1200" dirty="0">
                <a:latin typeface="Arial" panose="020B0604020202020204" pitchFamily="34" charset="0"/>
                <a:ea typeface="+mn-ea"/>
                <a:cs typeface="Arial" panose="020B0604020202020204" pitchFamily="34" charset="0"/>
              </a:rPr>
              <a:t>min</a:t>
            </a:r>
            <a:r>
              <a:rPr lang="en-US" altLang="en-US" sz="1800" kern="1200" dirty="0">
                <a:latin typeface="Arial" panose="020B0604020202020204" pitchFamily="34" charset="0"/>
                <a:ea typeface="+mn-ea"/>
                <a:cs typeface="Arial" panose="020B0604020202020204" pitchFamily="34" charset="0"/>
              </a:rPr>
              <a:t>      0.000000         -0.166667 </a:t>
            </a:r>
          </a:p>
          <a:p>
            <a:pPr defTabSz="886968" eaLnBrk="0" fontAlgn="base" hangingPunct="0">
              <a:lnSpc>
                <a:spcPct val="150000"/>
              </a:lnSpc>
              <a:spcBef>
                <a:spcPct val="0"/>
              </a:spcBef>
              <a:spcAft>
                <a:spcPts val="600"/>
              </a:spcAft>
            </a:pPr>
            <a:r>
              <a:rPr lang="en-US" altLang="en-US" sz="1800" b="1" kern="1200" dirty="0">
                <a:latin typeface="Arial" panose="020B0604020202020204" pitchFamily="34" charset="0"/>
                <a:ea typeface="+mn-ea"/>
                <a:cs typeface="Arial" panose="020B0604020202020204" pitchFamily="34" charset="0"/>
              </a:rPr>
              <a:t>Max   </a:t>
            </a:r>
            <a:r>
              <a:rPr lang="en-US" altLang="en-US" sz="1800" kern="1200" dirty="0">
                <a:latin typeface="Arial" panose="020B0604020202020204" pitchFamily="34" charset="0"/>
                <a:ea typeface="+mn-ea"/>
                <a:cs typeface="Arial" panose="020B0604020202020204" pitchFamily="34" charset="0"/>
              </a:rPr>
              <a:t>  1800                67.000 </a:t>
            </a:r>
            <a:endParaRPr kumimoji="0" lang="en-US" altLang="en-US" sz="1800" b="0" i="0" u="none" strike="noStrike" cap="none" normalizeH="0" baseline="0" dirty="0">
              <a:ln>
                <a:noFill/>
              </a:ln>
              <a:effectLst/>
              <a:latin typeface="Arial" panose="020B0604020202020204" pitchFamily="34" charset="0"/>
              <a:cs typeface="Arial" panose="020B0604020202020204" pitchFamily="34" charset="0"/>
            </a:endParaRPr>
          </a:p>
          <a:p>
            <a:endParaRPr lang="en-IN" dirty="0"/>
          </a:p>
        </p:txBody>
      </p:sp>
      <p:sp>
        <p:nvSpPr>
          <p:cNvPr id="12" name="TextBox 11">
            <a:extLst>
              <a:ext uri="{FF2B5EF4-FFF2-40B4-BE49-F238E27FC236}">
                <a16:creationId xmlns:a16="http://schemas.microsoft.com/office/drawing/2014/main" id="{5CF2DE13-6507-9C83-80E8-24D9FFC5D903}"/>
              </a:ext>
            </a:extLst>
          </p:cNvPr>
          <p:cNvSpPr txBox="1"/>
          <p:nvPr/>
        </p:nvSpPr>
        <p:spPr>
          <a:xfrm>
            <a:off x="5558640" y="5324207"/>
            <a:ext cx="6094476" cy="1200329"/>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Total Earnings and Spending:</a:t>
            </a:r>
            <a:r>
              <a:rPr lang="en-US" dirty="0">
                <a:latin typeface="Arial" panose="020B0604020202020204" pitchFamily="34" charset="0"/>
                <a:cs typeface="Arial" panose="020B0604020202020204" pitchFamily="34" charset="0"/>
              </a:rPr>
              <a:t> Users' spending and masters' earnings highlight the revenue flow. Ensuring a balance between user charges and masters' earnings is crucial for sustainable growth.</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581623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0" name="Picture 102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31" name="Picture 103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32" name="Oval 1031">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039" name="Picture 103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41" name="Picture 104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043" name="Rectangle 104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45" name="Rectangle 1044">
            <a:extLst>
              <a:ext uri="{FF2B5EF4-FFF2-40B4-BE49-F238E27FC236}">
                <a16:creationId xmlns:a16="http://schemas.microsoft.com/office/drawing/2014/main" id="{9362849A-570D-49DB-954C-63F144E88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47" name="Rectangle 1046">
            <a:extLst>
              <a:ext uri="{FF2B5EF4-FFF2-40B4-BE49-F238E27FC236}">
                <a16:creationId xmlns:a16="http://schemas.microsoft.com/office/drawing/2014/main" id="{1CA42011-E478-428B-9D15-A98E338BF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49" name="Freeform 7">
            <a:extLst>
              <a:ext uri="{FF2B5EF4-FFF2-40B4-BE49-F238E27FC236}">
                <a16:creationId xmlns:a16="http://schemas.microsoft.com/office/drawing/2014/main" id="{9ED2773C-FE51-4632-BA46-036BDCDA6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useBgFill="1">
        <p:nvSpPr>
          <p:cNvPr id="1051" name="Freeform: Shape 1050">
            <a:extLst>
              <a:ext uri="{FF2B5EF4-FFF2-40B4-BE49-F238E27FC236}">
                <a16:creationId xmlns:a16="http://schemas.microsoft.com/office/drawing/2014/main" id="{E02F9158-C4C2-46A8-BE73-A4F77E139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IN"/>
          </a:p>
        </p:txBody>
      </p:sp>
      <p:pic>
        <p:nvPicPr>
          <p:cNvPr id="1028" name="Picture 4">
            <a:extLst>
              <a:ext uri="{FF2B5EF4-FFF2-40B4-BE49-F238E27FC236}">
                <a16:creationId xmlns:a16="http://schemas.microsoft.com/office/drawing/2014/main" id="{07C3799D-C766-5F94-D3AE-8330F0E83B7B}"/>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276226" y="2286162"/>
            <a:ext cx="6264798" cy="4657505"/>
          </a:xfrm>
          <a:prstGeom prst="rect">
            <a:avLst/>
          </a:prstGeom>
          <a:noFill/>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9D09E2A-CF8A-CA34-AF40-7A9A0DE23285}"/>
              </a:ext>
            </a:extLst>
          </p:cNvPr>
          <p:cNvSpPr txBox="1"/>
          <p:nvPr/>
        </p:nvSpPr>
        <p:spPr>
          <a:xfrm>
            <a:off x="6692584" y="3252315"/>
            <a:ext cx="5122606" cy="1757019"/>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pPr>
            <a:r>
              <a:rPr lang="en-US" b="1" u="sng" dirty="0">
                <a:latin typeface="Arial" panose="020B0604020202020204" pitchFamily="34" charset="0"/>
                <a:ea typeface="+mj-ea"/>
                <a:cs typeface="Arial" panose="020B0604020202020204" pitchFamily="34" charset="0"/>
              </a:rPr>
              <a:t>Histogram of Call Charges:</a:t>
            </a:r>
          </a:p>
          <a:p>
            <a:pPr marL="285750" indent="-285750">
              <a:spcBef>
                <a:spcPts val="1000"/>
              </a:spcBef>
              <a:buClr>
                <a:schemeClr val="bg2">
                  <a:lumMod val="40000"/>
                  <a:lumOff val="60000"/>
                </a:schemeClr>
              </a:buClr>
              <a:buSzPct val="80000"/>
              <a:buFont typeface="Arial" panose="020B0604020202020204" pitchFamily="34" charset="0"/>
              <a:buChar char="•"/>
            </a:pPr>
            <a:r>
              <a:rPr lang="en-US" dirty="0">
                <a:latin typeface="Arial" panose="020B0604020202020204" pitchFamily="34" charset="0"/>
                <a:ea typeface="+mj-ea"/>
                <a:cs typeface="Arial" panose="020B0604020202020204" pitchFamily="34" charset="0"/>
              </a:rPr>
              <a:t>Most calls are low or no charge, with a few high-charge calls. Indicates many short or free calls, with a right-skewed distribution.</a:t>
            </a:r>
          </a:p>
        </p:txBody>
      </p:sp>
      <p:sp>
        <p:nvSpPr>
          <p:cNvPr id="7" name="TextBox 6">
            <a:extLst>
              <a:ext uri="{FF2B5EF4-FFF2-40B4-BE49-F238E27FC236}">
                <a16:creationId xmlns:a16="http://schemas.microsoft.com/office/drawing/2014/main" id="{C3538BBC-A7C0-10E1-189D-76BBF08A42B1}"/>
              </a:ext>
            </a:extLst>
          </p:cNvPr>
          <p:cNvSpPr txBox="1"/>
          <p:nvPr/>
        </p:nvSpPr>
        <p:spPr>
          <a:xfrm>
            <a:off x="6692584" y="4952329"/>
            <a:ext cx="5048312" cy="923330"/>
          </a:xfrm>
          <a:prstGeom prst="rect">
            <a:avLst/>
          </a:prstGeom>
          <a:noFill/>
        </p:spPr>
        <p:txBody>
          <a:bodyPr wrap="square">
            <a:spAutoFit/>
          </a:bodyPr>
          <a:lstStyle/>
          <a:p>
            <a:pPr algn="just"/>
            <a:r>
              <a:rPr lang="en-US" b="1" dirty="0">
                <a:latin typeface="Arial" panose="020B0604020202020204" pitchFamily="34" charset="0"/>
                <a:cs typeface="Arial" panose="020B0604020202020204" pitchFamily="34" charset="0"/>
              </a:rPr>
              <a:t>Average </a:t>
            </a:r>
            <a:r>
              <a:rPr lang="en-US" b="1" dirty="0" err="1">
                <a:latin typeface="Arial" panose="020B0604020202020204" pitchFamily="34" charset="0"/>
                <a:cs typeface="Arial" panose="020B0604020202020204" pitchFamily="34" charset="0"/>
              </a:rPr>
              <a:t>TalkTime</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Different call activities have varying average </a:t>
            </a:r>
            <a:r>
              <a:rPr lang="en-US" dirty="0" err="1">
                <a:latin typeface="Arial" panose="020B0604020202020204" pitchFamily="34" charset="0"/>
                <a:cs typeface="Arial" panose="020B0604020202020204" pitchFamily="34" charset="0"/>
              </a:rPr>
              <a:t>TalkTimes</a:t>
            </a:r>
            <a:r>
              <a:rPr lang="en-US" dirty="0">
                <a:latin typeface="Arial" panose="020B0604020202020204" pitchFamily="34" charset="0"/>
                <a:cs typeface="Arial" panose="020B0604020202020204" pitchFamily="34" charset="0"/>
              </a:rPr>
              <a:t>. Some activities might require more attention and time.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555777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6" name="Picture 15">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4"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4" name="TextBox 3">
            <a:extLst>
              <a:ext uri="{FF2B5EF4-FFF2-40B4-BE49-F238E27FC236}">
                <a16:creationId xmlns:a16="http://schemas.microsoft.com/office/drawing/2014/main" id="{5E9BFA74-9792-4F23-3EAB-834F70AA4D30}"/>
              </a:ext>
            </a:extLst>
          </p:cNvPr>
          <p:cNvSpPr txBox="1"/>
          <p:nvPr/>
        </p:nvSpPr>
        <p:spPr>
          <a:xfrm>
            <a:off x="735912" y="291604"/>
            <a:ext cx="9252154" cy="1016654"/>
          </a:xfrm>
          <a:prstGeom prst="rect">
            <a:avLst/>
          </a:prstGeom>
        </p:spPr>
        <p:txBody>
          <a:bodyPr vert="horz" lIns="91440" tIns="45720" rIns="91440" bIns="45720" rtlCol="0" anchor="t">
            <a:normAutofit/>
          </a:bodyPr>
          <a:lstStyle/>
          <a:p>
            <a:pPr>
              <a:lnSpc>
                <a:spcPct val="90000"/>
              </a:lnSpc>
              <a:spcBef>
                <a:spcPct val="0"/>
              </a:spcBef>
              <a:spcAft>
                <a:spcPts val="600"/>
              </a:spcAft>
            </a:pPr>
            <a:r>
              <a:rPr kumimoji="0" lang="en-US" altLang="en-US" sz="3600" u="none" strike="noStrike" cap="none" normalizeH="0" baseline="0" dirty="0">
                <a:ln>
                  <a:noFill/>
                </a:ln>
                <a:solidFill>
                  <a:srgbClr val="EBEBEB"/>
                </a:solidFill>
                <a:effectLst/>
                <a:latin typeface="+mj-lt"/>
                <a:ea typeface="+mj-ea"/>
                <a:cs typeface="+mj-cs"/>
              </a:rPr>
              <a:t>Task 2: Call </a:t>
            </a:r>
            <a:r>
              <a:rPr kumimoji="0" lang="en-US" altLang="en-US" sz="3600" u="none" strike="noStrike" cap="none" normalizeH="0" baseline="0" dirty="0">
                <a:ln>
                  <a:noFill/>
                </a:ln>
                <a:solidFill>
                  <a:srgbClr val="EBEBEB"/>
                </a:solidFill>
                <a:effectLst/>
                <a:latin typeface="Arial" panose="020B0604020202020204" pitchFamily="34" charset="0"/>
                <a:ea typeface="+mj-ea"/>
                <a:cs typeface="Arial" panose="020B0604020202020204" pitchFamily="34" charset="0"/>
              </a:rPr>
              <a:t>Center</a:t>
            </a:r>
            <a:r>
              <a:rPr kumimoji="0" lang="en-US" altLang="en-US" sz="3600" u="none" strike="noStrike" cap="none" normalizeH="0" baseline="0" dirty="0">
                <a:ln>
                  <a:noFill/>
                </a:ln>
                <a:solidFill>
                  <a:srgbClr val="EBEBEB"/>
                </a:solidFill>
                <a:effectLst/>
                <a:latin typeface="+mj-lt"/>
                <a:ea typeface="+mj-ea"/>
                <a:cs typeface="+mj-cs"/>
              </a:rPr>
              <a:t> Performance Metrics </a:t>
            </a:r>
          </a:p>
          <a:p>
            <a:pPr>
              <a:lnSpc>
                <a:spcPct val="90000"/>
              </a:lnSpc>
              <a:spcBef>
                <a:spcPct val="0"/>
              </a:spcBef>
              <a:spcAft>
                <a:spcPts val="600"/>
              </a:spcAft>
            </a:pPr>
            <a:endParaRPr lang="en-US" sz="3600" dirty="0">
              <a:solidFill>
                <a:srgbClr val="EBEBEB"/>
              </a:solidFill>
              <a:latin typeface="+mj-lt"/>
              <a:ea typeface="+mj-ea"/>
              <a:cs typeface="+mj-cs"/>
            </a:endParaRPr>
          </a:p>
        </p:txBody>
      </p:sp>
      <p:sp>
        <p:nvSpPr>
          <p:cNvPr id="26" name="Rectangle 25">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 name="Freeform: Shape 27">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IN"/>
          </a:p>
        </p:txBody>
      </p:sp>
      <p:sp>
        <p:nvSpPr>
          <p:cNvPr id="2" name="Rectangle 1">
            <a:extLst>
              <a:ext uri="{FF2B5EF4-FFF2-40B4-BE49-F238E27FC236}">
                <a16:creationId xmlns:a16="http://schemas.microsoft.com/office/drawing/2014/main" id="{49836786-8044-C54A-F837-0892B8B7FA32}"/>
              </a:ext>
            </a:extLst>
          </p:cNvPr>
          <p:cNvSpPr>
            <a:spLocks noChangeArrowheads="1"/>
          </p:cNvSpPr>
          <p:nvPr/>
        </p:nvSpPr>
        <p:spPr bwMode="auto">
          <a:xfrm>
            <a:off x="3336390" y="3575340"/>
            <a:ext cx="36" cy="1537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1" name="TextBox 2">
            <a:extLst>
              <a:ext uri="{FF2B5EF4-FFF2-40B4-BE49-F238E27FC236}">
                <a16:creationId xmlns:a16="http://schemas.microsoft.com/office/drawing/2014/main" id="{609BF901-D8A2-D0AD-57AA-FCD4F49641AF}"/>
              </a:ext>
            </a:extLst>
          </p:cNvPr>
          <p:cNvGraphicFramePr/>
          <p:nvPr>
            <p:extLst>
              <p:ext uri="{D42A27DB-BD31-4B8C-83A1-F6EECF244321}">
                <p14:modId xmlns:p14="http://schemas.microsoft.com/office/powerpoint/2010/main" val="2889649537"/>
              </p:ext>
            </p:extLst>
          </p:nvPr>
        </p:nvGraphicFramePr>
        <p:xfrm>
          <a:off x="1181100" y="1158393"/>
          <a:ext cx="9677400" cy="569960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5" name="TextBox 4">
            <a:extLst>
              <a:ext uri="{FF2B5EF4-FFF2-40B4-BE49-F238E27FC236}">
                <a16:creationId xmlns:a16="http://schemas.microsoft.com/office/drawing/2014/main" id="{F2555F7F-9D08-B8FE-C825-DA506CD9E816}"/>
              </a:ext>
            </a:extLst>
          </p:cNvPr>
          <p:cNvSpPr txBox="1"/>
          <p:nvPr/>
        </p:nvSpPr>
        <p:spPr>
          <a:xfrm>
            <a:off x="4983480" y="5397770"/>
            <a:ext cx="5454332" cy="1222325"/>
          </a:xfrm>
          <a:prstGeom prst="rect">
            <a:avLst/>
          </a:prstGeom>
          <a:noFill/>
        </p:spPr>
        <p:txBody>
          <a:bodyPr wrap="square" rtlCol="0">
            <a:spAutoFit/>
          </a:bodyPr>
          <a:lstStyle/>
          <a:p>
            <a:pPr algn="just"/>
            <a:r>
              <a:rPr lang="en-US" b="1" dirty="0">
                <a:latin typeface="Arial" panose="020B0604020202020204" pitchFamily="34" charset="0"/>
                <a:cs typeface="Arial" panose="020B0604020202020204" pitchFamily="34" charset="0"/>
              </a:rPr>
              <a:t>Relationship Between </a:t>
            </a:r>
            <a:r>
              <a:rPr lang="en-US" b="1" dirty="0" err="1">
                <a:latin typeface="Arial" panose="020B0604020202020204" pitchFamily="34" charset="0"/>
                <a:cs typeface="Arial" panose="020B0604020202020204" pitchFamily="34" charset="0"/>
              </a:rPr>
              <a:t>TalkTime</a:t>
            </a:r>
            <a:r>
              <a:rPr lang="en-US" b="1" dirty="0">
                <a:latin typeface="Arial" panose="020B0604020202020204" pitchFamily="34" charset="0"/>
                <a:cs typeface="Arial" panose="020B0604020202020204" pitchFamily="34" charset="0"/>
              </a:rPr>
              <a:t> and Charge:</a:t>
            </a:r>
            <a:r>
              <a:rPr lang="en-US" dirty="0">
                <a:latin typeface="Arial" panose="020B0604020202020204" pitchFamily="34" charset="0"/>
                <a:cs typeface="Arial" panose="020B0604020202020204" pitchFamily="34" charset="0"/>
              </a:rPr>
              <a:t> </a:t>
            </a:r>
          </a:p>
          <a:p>
            <a:pPr algn="just"/>
            <a:r>
              <a:rPr lang="en-US" dirty="0">
                <a:latin typeface="Arial" panose="020B0604020202020204" pitchFamily="34" charset="0"/>
                <a:cs typeface="Arial" panose="020B0604020202020204" pitchFamily="34" charset="0"/>
              </a:rPr>
              <a:t>A positive correlation was found between </a:t>
            </a:r>
            <a:r>
              <a:rPr lang="en-US" dirty="0" err="1">
                <a:latin typeface="Arial" panose="020B0604020202020204" pitchFamily="34" charset="0"/>
                <a:cs typeface="Arial" panose="020B0604020202020204" pitchFamily="34" charset="0"/>
              </a:rPr>
              <a:t>TalkTime</a:t>
            </a:r>
            <a:r>
              <a:rPr lang="en-US" dirty="0">
                <a:latin typeface="Arial" panose="020B0604020202020204" pitchFamily="34" charset="0"/>
                <a:cs typeface="Arial" panose="020B0604020202020204" pitchFamily="34" charset="0"/>
              </a:rPr>
              <a:t> and Charge, indicating that longer calls result in higher charges.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016743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0" name="Picture 4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1" name="Picture 5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2" name="Oval 51">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3" name="Picture 52">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4" name="Picture 53">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5" name="Rectangle 5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6" name="Rectangle 55">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8"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BD04271F-EB26-2D96-5DCE-4B9C4F7B5719}"/>
              </a:ext>
            </a:extLst>
          </p:cNvPr>
          <p:cNvSpPr txBox="1"/>
          <p:nvPr/>
        </p:nvSpPr>
        <p:spPr>
          <a:xfrm>
            <a:off x="648930" y="629267"/>
            <a:ext cx="9252154" cy="1016654"/>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300" b="0" i="0" kern="1200" dirty="0">
                <a:solidFill>
                  <a:srgbClr val="EBEBEB"/>
                </a:solidFill>
                <a:latin typeface="+mj-lt"/>
                <a:ea typeface="+mj-ea"/>
                <a:cs typeface="+mj-cs"/>
              </a:rPr>
              <a:t>Task 3: Call Handling Analysis Average Connection Time</a:t>
            </a:r>
          </a:p>
        </p:txBody>
      </p:sp>
      <p:sp useBgFill="1">
        <p:nvSpPr>
          <p:cNvPr id="59" name="Freeform: Shape 58">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IN"/>
          </a:p>
        </p:txBody>
      </p:sp>
      <p:sp>
        <p:nvSpPr>
          <p:cNvPr id="4" name="TextBox 3">
            <a:extLst>
              <a:ext uri="{FF2B5EF4-FFF2-40B4-BE49-F238E27FC236}">
                <a16:creationId xmlns:a16="http://schemas.microsoft.com/office/drawing/2014/main" id="{366A19CD-A750-5938-5810-888361C03FB6}"/>
              </a:ext>
            </a:extLst>
          </p:cNvPr>
          <p:cNvSpPr txBox="1"/>
          <p:nvPr/>
        </p:nvSpPr>
        <p:spPr>
          <a:xfrm>
            <a:off x="363776" y="2257062"/>
            <a:ext cx="4786488" cy="4571838"/>
          </a:xfrm>
          <a:prstGeom prst="rect">
            <a:avLst/>
          </a:prstGeom>
        </p:spPr>
        <p:txBody>
          <a:bodyPr vert="horz" lIns="91440" tIns="45720" rIns="91440" bIns="45720" rtlCol="0">
            <a:noAutofit/>
          </a:bodyPr>
          <a:lstStyle/>
          <a:p>
            <a:pPr>
              <a:lnSpc>
                <a:spcPct val="90000"/>
              </a:lnSpc>
              <a:spcBef>
                <a:spcPts val="1000"/>
              </a:spcBef>
              <a:buClr>
                <a:schemeClr val="bg2">
                  <a:lumMod val="40000"/>
                  <a:lumOff val="60000"/>
                </a:schemeClr>
              </a:buClr>
              <a:buSzPct val="80000"/>
            </a:pPr>
            <a:r>
              <a:rPr lang="en-US" dirty="0">
                <a:latin typeface="Arial" panose="020B0604020202020204" pitchFamily="34" charset="0"/>
                <a:ea typeface="+mj-ea"/>
                <a:cs typeface="Arial" panose="020B0604020202020204" pitchFamily="34" charset="0"/>
              </a:rPr>
              <a:t>(</a:t>
            </a:r>
            <a:r>
              <a:rPr lang="en-US" dirty="0" err="1">
                <a:latin typeface="Arial" panose="020B0604020202020204" pitchFamily="34" charset="0"/>
                <a:ea typeface="+mj-ea"/>
                <a:cs typeface="Arial" panose="020B0604020202020204" pitchFamily="34" charset="0"/>
              </a:rPr>
              <a:t>connectTime</a:t>
            </a:r>
            <a:r>
              <a:rPr lang="en-US" dirty="0">
                <a:latin typeface="Arial" panose="020B0604020202020204" pitchFamily="34" charset="0"/>
                <a:ea typeface="+mj-ea"/>
                <a:cs typeface="Arial" panose="020B0604020202020204" pitchFamily="34" charset="0"/>
              </a:rPr>
              <a:t> or dialTime column is missing.)</a:t>
            </a:r>
          </a:p>
          <a:p>
            <a:pPr marL="285750" indent="-285750">
              <a:lnSpc>
                <a:spcPct val="90000"/>
              </a:lnSpc>
              <a:spcBef>
                <a:spcPts val="1000"/>
              </a:spcBef>
              <a:buClr>
                <a:schemeClr val="tx1"/>
              </a:buClr>
              <a:buSzPct val="80000"/>
              <a:buFont typeface="Wingdings 3" charset="2"/>
              <a:buChar char=""/>
            </a:pPr>
            <a:r>
              <a:rPr lang="en-US" dirty="0" err="1">
                <a:latin typeface="Arial" panose="020B0604020202020204" pitchFamily="34" charset="0"/>
                <a:ea typeface="+mj-ea"/>
                <a:cs typeface="Arial" panose="020B0604020202020204" pitchFamily="34" charset="0"/>
              </a:rPr>
              <a:t>HangUpTime</a:t>
            </a:r>
            <a:r>
              <a:rPr lang="en-US" dirty="0">
                <a:latin typeface="Arial" panose="020B0604020202020204" pitchFamily="34" charset="0"/>
                <a:ea typeface="+mj-ea"/>
                <a:cs typeface="Arial" panose="020B0604020202020204" pitchFamily="34" charset="0"/>
              </a:rPr>
              <a:t> Patterns </a:t>
            </a:r>
          </a:p>
          <a:p>
            <a:pPr marL="342900" indent="-342900">
              <a:lnSpc>
                <a:spcPct val="90000"/>
              </a:lnSpc>
              <a:spcBef>
                <a:spcPts val="1000"/>
              </a:spcBef>
              <a:buClr>
                <a:schemeClr val="bg2">
                  <a:lumMod val="40000"/>
                  <a:lumOff val="60000"/>
                </a:schemeClr>
              </a:buClr>
              <a:buSzPct val="80000"/>
              <a:buFont typeface="Wingdings 3" charset="2"/>
              <a:buChar char=""/>
            </a:pPr>
            <a:r>
              <a:rPr lang="en-US" dirty="0">
                <a:latin typeface="Arial" panose="020B0604020202020204" pitchFamily="34" charset="0"/>
                <a:ea typeface="+mj-ea"/>
                <a:cs typeface="Arial" panose="020B0604020202020204" pitchFamily="34" charset="0"/>
              </a:rPr>
              <a:t>     user 6 </a:t>
            </a:r>
          </a:p>
          <a:p>
            <a:pPr marL="342900" indent="-342900">
              <a:lnSpc>
                <a:spcPct val="90000"/>
              </a:lnSpc>
              <a:spcBef>
                <a:spcPts val="1000"/>
              </a:spcBef>
              <a:buClr>
                <a:schemeClr val="bg2">
                  <a:lumMod val="40000"/>
                  <a:lumOff val="60000"/>
                </a:schemeClr>
              </a:buClr>
              <a:buSzPct val="80000"/>
              <a:buFont typeface="Wingdings 3" charset="2"/>
              <a:buChar char=""/>
            </a:pPr>
            <a:r>
              <a:rPr lang="en-US" dirty="0">
                <a:latin typeface="Arial" panose="020B0604020202020204" pitchFamily="34" charset="0"/>
                <a:ea typeface="+mj-ea"/>
                <a:cs typeface="Arial" panose="020B0604020202020204" pitchFamily="34" charset="0"/>
              </a:rPr>
              <a:t>     astro_system 1 </a:t>
            </a:r>
          </a:p>
          <a:p>
            <a:pPr marL="342900" indent="-342900">
              <a:lnSpc>
                <a:spcPct val="90000"/>
              </a:lnSpc>
              <a:spcBef>
                <a:spcPts val="1000"/>
              </a:spcBef>
              <a:buClr>
                <a:schemeClr val="bg2">
                  <a:lumMod val="40000"/>
                  <a:lumOff val="60000"/>
                </a:schemeClr>
              </a:buClr>
              <a:buSzPct val="80000"/>
              <a:buFont typeface="Wingdings 3" charset="2"/>
              <a:buChar char=""/>
            </a:pPr>
            <a:r>
              <a:rPr lang="en-US" dirty="0">
                <a:latin typeface="Arial" panose="020B0604020202020204" pitchFamily="34" charset="0"/>
                <a:ea typeface="+mj-ea"/>
                <a:cs typeface="Arial" panose="020B0604020202020204" pitchFamily="34" charset="0"/>
              </a:rPr>
              <a:t>     user_system 1 </a:t>
            </a:r>
          </a:p>
          <a:p>
            <a:pPr marL="342900" indent="-342900">
              <a:lnSpc>
                <a:spcPct val="90000"/>
              </a:lnSpc>
              <a:spcBef>
                <a:spcPts val="1000"/>
              </a:spcBef>
              <a:buClr>
                <a:schemeClr val="bg2">
                  <a:lumMod val="40000"/>
                  <a:lumOff val="60000"/>
                </a:schemeClr>
              </a:buClr>
              <a:buSzPct val="80000"/>
              <a:buFont typeface="Wingdings 3" charset="2"/>
              <a:buChar char=""/>
            </a:pPr>
            <a:r>
              <a:rPr lang="en-US" dirty="0">
                <a:latin typeface="Arial" panose="020B0604020202020204" pitchFamily="34" charset="0"/>
                <a:ea typeface="+mj-ea"/>
                <a:cs typeface="Arial" panose="020B0604020202020204" pitchFamily="34" charset="0"/>
              </a:rPr>
              <a:t>     astrologer 1 </a:t>
            </a:r>
          </a:p>
          <a:p>
            <a:pPr>
              <a:lnSpc>
                <a:spcPct val="90000"/>
              </a:lnSpc>
              <a:spcBef>
                <a:spcPts val="1000"/>
              </a:spcBef>
              <a:buClr>
                <a:schemeClr val="bg2">
                  <a:lumMod val="40000"/>
                  <a:lumOff val="60000"/>
                </a:schemeClr>
              </a:buClr>
              <a:buSzPct val="80000"/>
              <a:buFont typeface="Wingdings 3" charset="2"/>
              <a:buChar char=""/>
            </a:pPr>
            <a:endParaRPr lang="en-US" dirty="0">
              <a:latin typeface="Arial" panose="020B0604020202020204" pitchFamily="34" charset="0"/>
              <a:ea typeface="+mj-ea"/>
              <a:cs typeface="Arial" panose="020B0604020202020204" pitchFamily="34" charset="0"/>
            </a:endParaRPr>
          </a:p>
          <a:p>
            <a:pPr marL="285750" indent="-285750">
              <a:lnSpc>
                <a:spcPct val="90000"/>
              </a:lnSpc>
              <a:spcBef>
                <a:spcPts val="1000"/>
              </a:spcBef>
              <a:buClr>
                <a:schemeClr val="tx1"/>
              </a:buClr>
              <a:buSzPct val="80000"/>
              <a:buFont typeface="Wingdings 3" charset="2"/>
              <a:buChar char=""/>
            </a:pPr>
            <a:r>
              <a:rPr lang="en-US" dirty="0">
                <a:latin typeface="Arial" panose="020B0604020202020204" pitchFamily="34" charset="0"/>
                <a:ea typeface="+mj-ea"/>
                <a:cs typeface="Arial" panose="020B0604020202020204" pitchFamily="34" charset="0"/>
              </a:rPr>
              <a:t>Total calls based on </a:t>
            </a:r>
            <a:r>
              <a:rPr lang="en-US" dirty="0" err="1">
                <a:latin typeface="Arial" panose="020B0604020202020204" pitchFamily="34" charset="0"/>
                <a:ea typeface="+mj-ea"/>
                <a:cs typeface="Arial" panose="020B0604020202020204" pitchFamily="34" charset="0"/>
              </a:rPr>
              <a:t>astrologerCallStatus</a:t>
            </a:r>
            <a:endParaRPr lang="en-US" dirty="0">
              <a:latin typeface="Arial" panose="020B0604020202020204" pitchFamily="34" charset="0"/>
              <a:ea typeface="+mj-ea"/>
              <a:cs typeface="Arial" panose="020B0604020202020204" pitchFamily="34" charset="0"/>
            </a:endParaRPr>
          </a:p>
          <a:p>
            <a:pPr marL="285750" indent="-285750">
              <a:lnSpc>
                <a:spcPct val="90000"/>
              </a:lnSpc>
              <a:spcBef>
                <a:spcPts val="1000"/>
              </a:spcBef>
              <a:buClr>
                <a:schemeClr val="bg2">
                  <a:lumMod val="40000"/>
                  <a:lumOff val="60000"/>
                </a:schemeClr>
              </a:buClr>
              <a:buSzPct val="80000"/>
              <a:buFont typeface="Wingdings" panose="05000000000000000000" pitchFamily="2" charset="2"/>
              <a:buChar char="Ø"/>
            </a:pPr>
            <a:r>
              <a:rPr lang="en-US" dirty="0">
                <a:latin typeface="Arial" panose="020B0604020202020204" pitchFamily="34" charset="0"/>
                <a:ea typeface="+mj-ea"/>
                <a:cs typeface="Arial" panose="020B0604020202020204" pitchFamily="34" charset="0"/>
              </a:rPr>
              <a:t>    completed 9172 </a:t>
            </a:r>
          </a:p>
          <a:p>
            <a:pPr marL="285750" indent="-285750">
              <a:lnSpc>
                <a:spcPct val="90000"/>
              </a:lnSpc>
              <a:spcBef>
                <a:spcPts val="1000"/>
              </a:spcBef>
              <a:buClr>
                <a:schemeClr val="bg2">
                  <a:lumMod val="40000"/>
                  <a:lumOff val="60000"/>
                </a:schemeClr>
              </a:buClr>
              <a:buSzPct val="80000"/>
              <a:buFont typeface="Wingdings" panose="05000000000000000000" pitchFamily="2" charset="2"/>
              <a:buChar char="Ø"/>
            </a:pPr>
            <a:r>
              <a:rPr lang="en-US" dirty="0">
                <a:latin typeface="Arial" panose="020B0604020202020204" pitchFamily="34" charset="0"/>
                <a:ea typeface="+mj-ea"/>
                <a:cs typeface="Arial" panose="020B0604020202020204" pitchFamily="34" charset="0"/>
              </a:rPr>
              <a:t>    no-answer 5367 </a:t>
            </a:r>
          </a:p>
          <a:p>
            <a:pPr marL="285750" indent="-285750">
              <a:lnSpc>
                <a:spcPct val="90000"/>
              </a:lnSpc>
              <a:spcBef>
                <a:spcPts val="1000"/>
              </a:spcBef>
              <a:buClr>
                <a:schemeClr val="bg2">
                  <a:lumMod val="40000"/>
                  <a:lumOff val="60000"/>
                </a:schemeClr>
              </a:buClr>
              <a:buSzPct val="80000"/>
              <a:buFont typeface="Wingdings" panose="05000000000000000000" pitchFamily="2" charset="2"/>
              <a:buChar char="Ø"/>
            </a:pPr>
            <a:r>
              <a:rPr lang="en-US" dirty="0">
                <a:latin typeface="Arial" panose="020B0604020202020204" pitchFamily="34" charset="0"/>
                <a:ea typeface="+mj-ea"/>
                <a:cs typeface="Arial" panose="020B0604020202020204" pitchFamily="34" charset="0"/>
              </a:rPr>
              <a:t>    busy 1342 </a:t>
            </a:r>
          </a:p>
          <a:p>
            <a:pPr marL="285750" indent="-285750">
              <a:lnSpc>
                <a:spcPct val="90000"/>
              </a:lnSpc>
              <a:spcBef>
                <a:spcPts val="1000"/>
              </a:spcBef>
              <a:buClr>
                <a:schemeClr val="bg2">
                  <a:lumMod val="40000"/>
                  <a:lumOff val="60000"/>
                </a:schemeClr>
              </a:buClr>
              <a:buSzPct val="80000"/>
              <a:buFont typeface="Wingdings" panose="05000000000000000000" pitchFamily="2" charset="2"/>
              <a:buChar char="Ø"/>
            </a:pPr>
            <a:r>
              <a:rPr lang="en-US" dirty="0">
                <a:latin typeface="Arial" panose="020B0604020202020204" pitchFamily="34" charset="0"/>
                <a:ea typeface="+mj-ea"/>
                <a:cs typeface="Arial" panose="020B0604020202020204" pitchFamily="34" charset="0"/>
              </a:rPr>
              <a:t>    failed 377 </a:t>
            </a:r>
          </a:p>
        </p:txBody>
      </p:sp>
      <p:sp>
        <p:nvSpPr>
          <p:cNvPr id="8" name="TextBox 7">
            <a:extLst>
              <a:ext uri="{FF2B5EF4-FFF2-40B4-BE49-F238E27FC236}">
                <a16:creationId xmlns:a16="http://schemas.microsoft.com/office/drawing/2014/main" id="{78B22C68-573F-8975-0188-06E3DCE9D9F7}"/>
              </a:ext>
            </a:extLst>
          </p:cNvPr>
          <p:cNvSpPr txBox="1"/>
          <p:nvPr/>
        </p:nvSpPr>
        <p:spPr>
          <a:xfrm>
            <a:off x="5694362" y="5409028"/>
            <a:ext cx="6094476" cy="1287532"/>
          </a:xfrm>
          <a:prstGeom prst="rect">
            <a:avLst/>
          </a:prstGeom>
          <a:noFill/>
        </p:spPr>
        <p:txBody>
          <a:bodyPr wrap="square">
            <a:spAutoFit/>
          </a:bodyPr>
          <a:lstStyle/>
          <a:p>
            <a:pPr algn="just">
              <a:lnSpc>
                <a:spcPct val="150000"/>
              </a:lnSpc>
            </a:pPr>
            <a:r>
              <a:rPr lang="en-US" b="1" dirty="0" err="1">
                <a:latin typeface="Arial" panose="020B0604020202020204" pitchFamily="34" charset="0"/>
                <a:cs typeface="Arial" panose="020B0604020202020204" pitchFamily="34" charset="0"/>
              </a:rPr>
              <a:t>HangUpTime</a:t>
            </a:r>
            <a:r>
              <a:rPr lang="en-US" b="1" dirty="0">
                <a:latin typeface="Arial" panose="020B0604020202020204" pitchFamily="34" charset="0"/>
                <a:cs typeface="Arial" panose="020B0604020202020204" pitchFamily="34" charset="0"/>
              </a:rPr>
              <a:t> Patterns:</a:t>
            </a:r>
            <a:r>
              <a:rPr lang="en-US" dirty="0">
                <a:latin typeface="Arial" panose="020B0604020202020204" pitchFamily="34" charset="0"/>
                <a:cs typeface="Arial" panose="020B0604020202020204" pitchFamily="34" charset="0"/>
              </a:rPr>
              <a:t> Analyzing </a:t>
            </a:r>
            <a:r>
              <a:rPr lang="en-US" dirty="0" err="1">
                <a:latin typeface="Arial" panose="020B0604020202020204" pitchFamily="34" charset="0"/>
                <a:cs typeface="Arial" panose="020B0604020202020204" pitchFamily="34" charset="0"/>
              </a:rPr>
              <a:t>HangUpTime</a:t>
            </a:r>
            <a:r>
              <a:rPr lang="en-US" dirty="0">
                <a:latin typeface="Arial" panose="020B0604020202020204" pitchFamily="34" charset="0"/>
                <a:cs typeface="Arial" panose="020B0604020202020204" pitchFamily="34" charset="0"/>
              </a:rPr>
              <a:t> patterns revealed peak hours, which can help in resource planning and managing call center load effectively.</a:t>
            </a:r>
            <a:endParaRPr lang="en-IN"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4F5E4DEF-B49E-753F-5A9E-169A02227C95}"/>
              </a:ext>
            </a:extLst>
          </p:cNvPr>
          <p:cNvPicPr>
            <a:picLocks noChangeAspect="1"/>
          </p:cNvPicPr>
          <p:nvPr/>
        </p:nvPicPr>
        <p:blipFill rotWithShape="1">
          <a:blip r:embed="rId6"/>
          <a:srcRect l="21767" r="29218"/>
          <a:stretch/>
        </p:blipFill>
        <p:spPr>
          <a:xfrm rot="10800000">
            <a:off x="5694362" y="1373333"/>
            <a:ext cx="5429250" cy="3819525"/>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Tree>
    <p:extLst>
      <p:ext uri="{BB962C8B-B14F-4D97-AF65-F5344CB8AC3E}">
        <p14:creationId xmlns:p14="http://schemas.microsoft.com/office/powerpoint/2010/main" val="157853985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5" name="Picture 14">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21" name="Rectangle 20">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25" name="Freeform: Shape 24">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 name="TextBox 3">
            <a:extLst>
              <a:ext uri="{FF2B5EF4-FFF2-40B4-BE49-F238E27FC236}">
                <a16:creationId xmlns:a16="http://schemas.microsoft.com/office/drawing/2014/main" id="{371113F4-5C55-FCC7-A7C2-BB82E7BF5539}"/>
              </a:ext>
            </a:extLst>
          </p:cNvPr>
          <p:cNvSpPr txBox="1"/>
          <p:nvPr/>
        </p:nvSpPr>
        <p:spPr>
          <a:xfrm>
            <a:off x="653143" y="1645920"/>
            <a:ext cx="3522879" cy="4470821"/>
          </a:xfrm>
          <a:prstGeom prst="rect">
            <a:avLst/>
          </a:prstGeom>
        </p:spPr>
        <p:txBody>
          <a:bodyPr vert="horz" lIns="91440" tIns="45720" rIns="91440" bIns="45720" rtlCol="0" anchor="t">
            <a:normAutofit/>
          </a:bodyPr>
          <a:lstStyle/>
          <a:p>
            <a:pPr algn="r">
              <a:spcBef>
                <a:spcPct val="0"/>
              </a:spcBef>
              <a:spcAft>
                <a:spcPts val="600"/>
              </a:spcAft>
            </a:pPr>
            <a:r>
              <a:rPr lang="en-US" sz="4200" b="0" i="0" kern="1200">
                <a:solidFill>
                  <a:srgbClr val="FFFFFF"/>
                </a:solidFill>
                <a:latin typeface="+mj-lt"/>
                <a:ea typeface="+mj-ea"/>
                <a:cs typeface="+mj-cs"/>
              </a:rPr>
              <a:t>Task 4: Order and Refund Analysis</a:t>
            </a:r>
          </a:p>
        </p:txBody>
      </p:sp>
      <p:sp>
        <p:nvSpPr>
          <p:cNvPr id="3" name="TextBox 2">
            <a:extLst>
              <a:ext uri="{FF2B5EF4-FFF2-40B4-BE49-F238E27FC236}">
                <a16:creationId xmlns:a16="http://schemas.microsoft.com/office/drawing/2014/main" id="{99085C3D-46A0-E657-8A08-205580875C22}"/>
              </a:ext>
            </a:extLst>
          </p:cNvPr>
          <p:cNvSpPr txBox="1"/>
          <p:nvPr/>
        </p:nvSpPr>
        <p:spPr>
          <a:xfrm>
            <a:off x="5016636" y="1078968"/>
            <a:ext cx="6294448" cy="4470821"/>
          </a:xfrm>
          <a:prstGeom prst="rect">
            <a:avLst/>
          </a:prstGeom>
        </p:spPr>
        <p:txBody>
          <a:bodyPr vert="horz" lIns="91440" tIns="45720" rIns="91440" bIns="45720" rtlCol="0">
            <a:normAutofit/>
          </a:bodyPr>
          <a:lstStyle/>
          <a:p>
            <a:pPr marL="285750" indent="-285750">
              <a:spcBef>
                <a:spcPts val="1000"/>
              </a:spcBef>
              <a:buClr>
                <a:schemeClr val="bg2">
                  <a:lumMod val="40000"/>
                  <a:lumOff val="60000"/>
                </a:schemeClr>
              </a:buClr>
              <a:buSzPct val="80000"/>
              <a:buFont typeface="Wingdings 3" charset="2"/>
              <a:buChar char=""/>
            </a:pPr>
            <a:r>
              <a:rPr lang="en-US" dirty="0">
                <a:latin typeface="Arial" panose="020B0604020202020204" pitchFamily="34" charset="0"/>
                <a:ea typeface="+mj-ea"/>
                <a:cs typeface="Arial" panose="020B0604020202020204" pitchFamily="34" charset="0"/>
              </a:rPr>
              <a:t> Order Status Distribution :</a:t>
            </a:r>
          </a:p>
          <a:p>
            <a:pPr>
              <a:spcBef>
                <a:spcPts val="1000"/>
              </a:spcBef>
              <a:buClr>
                <a:schemeClr val="bg2">
                  <a:lumMod val="40000"/>
                  <a:lumOff val="60000"/>
                </a:schemeClr>
              </a:buClr>
              <a:buSzPct val="80000"/>
              <a:buFont typeface="Wingdings 3" charset="2"/>
              <a:buChar char=""/>
            </a:pPr>
            <a:r>
              <a:rPr lang="en-US" dirty="0">
                <a:latin typeface="Arial" panose="020B0604020202020204" pitchFamily="34" charset="0"/>
                <a:ea typeface="+mj-ea"/>
                <a:cs typeface="Arial" panose="020B0604020202020204" pitchFamily="34" charset="0"/>
              </a:rPr>
              <a:t>        </a:t>
            </a:r>
            <a:r>
              <a:rPr lang="en-US" dirty="0" err="1">
                <a:latin typeface="Arial" panose="020B0604020202020204" pitchFamily="34" charset="0"/>
                <a:ea typeface="+mj-ea"/>
                <a:cs typeface="Arial" panose="020B0604020202020204" pitchFamily="34" charset="0"/>
              </a:rPr>
              <a:t>orderStatus</a:t>
            </a:r>
            <a:r>
              <a:rPr lang="en-US" dirty="0">
                <a:latin typeface="Arial" panose="020B0604020202020204" pitchFamily="34" charset="0"/>
                <a:ea typeface="+mj-ea"/>
                <a:cs typeface="Arial" panose="020B0604020202020204" pitchFamily="34" charset="0"/>
              </a:rPr>
              <a:t> column is missing.</a:t>
            </a:r>
          </a:p>
          <a:p>
            <a:pPr>
              <a:spcBef>
                <a:spcPts val="1000"/>
              </a:spcBef>
              <a:buClr>
                <a:schemeClr val="bg2">
                  <a:lumMod val="40000"/>
                  <a:lumOff val="60000"/>
                </a:schemeClr>
              </a:buClr>
              <a:buSzPct val="80000"/>
              <a:buFont typeface="Wingdings 3" charset="2"/>
              <a:buChar char=""/>
            </a:pPr>
            <a:endParaRPr lang="en-US" dirty="0">
              <a:latin typeface="Arial" panose="020B0604020202020204" pitchFamily="34" charset="0"/>
              <a:ea typeface="+mj-ea"/>
              <a:cs typeface="Arial" panose="020B0604020202020204" pitchFamily="34" charset="0"/>
            </a:endParaRPr>
          </a:p>
          <a:p>
            <a:pPr marL="285750" indent="-285750">
              <a:spcBef>
                <a:spcPts val="1000"/>
              </a:spcBef>
              <a:buClr>
                <a:schemeClr val="bg2">
                  <a:lumMod val="40000"/>
                  <a:lumOff val="60000"/>
                </a:schemeClr>
              </a:buClr>
              <a:buSzPct val="80000"/>
              <a:buFont typeface="Wingdings 3" charset="2"/>
              <a:buChar char=""/>
            </a:pPr>
            <a:r>
              <a:rPr lang="en-US" dirty="0">
                <a:latin typeface="Arial" panose="020B0604020202020204" pitchFamily="34" charset="0"/>
                <a:ea typeface="+mj-ea"/>
                <a:cs typeface="Arial" panose="020B0604020202020204" pitchFamily="34" charset="0"/>
              </a:rPr>
              <a:t> Total Refund Amount and Refund Status Distribution :</a:t>
            </a:r>
          </a:p>
          <a:p>
            <a:pPr marL="285750" indent="-285750">
              <a:spcBef>
                <a:spcPts val="1000"/>
              </a:spcBef>
              <a:buClr>
                <a:schemeClr val="bg2">
                  <a:lumMod val="40000"/>
                  <a:lumOff val="60000"/>
                </a:schemeClr>
              </a:buClr>
              <a:buSzPct val="80000"/>
              <a:buFont typeface="Wingdings 3" charset="2"/>
              <a:buChar char=""/>
            </a:pPr>
            <a:r>
              <a:rPr lang="en-US" dirty="0">
                <a:latin typeface="Arial" panose="020B0604020202020204" pitchFamily="34" charset="0"/>
                <a:ea typeface="+mj-ea"/>
                <a:cs typeface="Arial" panose="020B0604020202020204" pitchFamily="34" charset="0"/>
              </a:rPr>
              <a:t>       Total refund amount: 214065.89866666665 </a:t>
            </a:r>
          </a:p>
          <a:p>
            <a:pPr marL="285750" indent="-285750">
              <a:spcBef>
                <a:spcPts val="1000"/>
              </a:spcBef>
              <a:buClr>
                <a:schemeClr val="bg2">
                  <a:lumMod val="40000"/>
                  <a:lumOff val="60000"/>
                </a:schemeClr>
              </a:buClr>
              <a:buSzPct val="80000"/>
              <a:buFont typeface="Wingdings 3" charset="2"/>
              <a:buChar char=""/>
            </a:pPr>
            <a:r>
              <a:rPr lang="en-US" dirty="0">
                <a:latin typeface="Arial" panose="020B0604020202020204" pitchFamily="34" charset="0"/>
                <a:ea typeface="+mj-ea"/>
                <a:cs typeface="Arial" panose="020B0604020202020204" pitchFamily="34" charset="0"/>
              </a:rPr>
              <a:t>       no-refund 28022 </a:t>
            </a:r>
          </a:p>
          <a:p>
            <a:pPr marL="285750" indent="-285750">
              <a:spcBef>
                <a:spcPts val="1000"/>
              </a:spcBef>
              <a:buClr>
                <a:schemeClr val="bg2">
                  <a:lumMod val="40000"/>
                  <a:lumOff val="60000"/>
                </a:schemeClr>
              </a:buClr>
              <a:buSzPct val="80000"/>
              <a:buFont typeface="Wingdings 3" charset="2"/>
              <a:buChar char=""/>
            </a:pPr>
            <a:r>
              <a:rPr lang="en-US" dirty="0">
                <a:latin typeface="Arial" panose="020B0604020202020204" pitchFamily="34" charset="0"/>
                <a:ea typeface="+mj-ea"/>
                <a:cs typeface="Arial" panose="020B0604020202020204" pitchFamily="34" charset="0"/>
              </a:rPr>
              <a:t>       Approved 3 </a:t>
            </a:r>
          </a:p>
          <a:p>
            <a:pPr marL="285750" indent="-285750">
              <a:spcBef>
                <a:spcPts val="1000"/>
              </a:spcBef>
              <a:buClr>
                <a:schemeClr val="bg2">
                  <a:lumMod val="40000"/>
                  <a:lumOff val="60000"/>
                </a:schemeClr>
              </a:buClr>
              <a:buSzPct val="80000"/>
              <a:buFont typeface="Wingdings 3" charset="2"/>
              <a:buChar char=""/>
            </a:pPr>
            <a:r>
              <a:rPr lang="en-US" dirty="0">
                <a:latin typeface="Arial" panose="020B0604020202020204" pitchFamily="34" charset="0"/>
                <a:ea typeface="+mj-ea"/>
                <a:cs typeface="Arial" panose="020B0604020202020204" pitchFamily="34" charset="0"/>
              </a:rPr>
              <a:t>       Rejected 1 </a:t>
            </a:r>
          </a:p>
          <a:p>
            <a:pPr marL="285750" indent="-285750">
              <a:spcBef>
                <a:spcPts val="1000"/>
              </a:spcBef>
              <a:buClr>
                <a:schemeClr val="bg2">
                  <a:lumMod val="40000"/>
                  <a:lumOff val="60000"/>
                </a:schemeClr>
              </a:buClr>
              <a:buSzPct val="80000"/>
              <a:buFont typeface="Wingdings 3" charset="2"/>
              <a:buChar char=""/>
            </a:pPr>
            <a:r>
              <a:rPr lang="en-US" dirty="0">
                <a:latin typeface="Arial" panose="020B0604020202020204" pitchFamily="34" charset="0"/>
                <a:ea typeface="+mj-ea"/>
                <a:cs typeface="Arial" panose="020B0604020202020204" pitchFamily="34" charset="0"/>
              </a:rPr>
              <a:t>       Processing 1</a:t>
            </a:r>
          </a:p>
        </p:txBody>
      </p:sp>
      <p:sp>
        <p:nvSpPr>
          <p:cNvPr id="6" name="TextBox 5">
            <a:extLst>
              <a:ext uri="{FF2B5EF4-FFF2-40B4-BE49-F238E27FC236}">
                <a16:creationId xmlns:a16="http://schemas.microsoft.com/office/drawing/2014/main" id="{3C2F3B99-E67A-778C-1ABC-D3444ACEC9D7}"/>
              </a:ext>
            </a:extLst>
          </p:cNvPr>
          <p:cNvSpPr txBox="1"/>
          <p:nvPr/>
        </p:nvSpPr>
        <p:spPr>
          <a:xfrm>
            <a:off x="5631705" y="5361230"/>
            <a:ext cx="5919503" cy="923330"/>
          </a:xfrm>
          <a:prstGeom prst="rect">
            <a:avLst/>
          </a:prstGeom>
          <a:noFill/>
        </p:spPr>
        <p:txBody>
          <a:bodyPr wrap="square">
            <a:spAutoFit/>
          </a:bodyPr>
          <a:lstStyle/>
          <a:p>
            <a:pPr algn="just"/>
            <a:r>
              <a:rPr lang="en-US" b="1" dirty="0">
                <a:latin typeface="Arial" panose="020B0604020202020204" pitchFamily="34" charset="0"/>
                <a:cs typeface="Arial" panose="020B0604020202020204" pitchFamily="34" charset="0"/>
              </a:rPr>
              <a:t>Total Refund Amount:</a:t>
            </a:r>
            <a:r>
              <a:rPr lang="en-US" dirty="0">
                <a:latin typeface="Arial" panose="020B0604020202020204" pitchFamily="34" charset="0"/>
                <a:cs typeface="Arial" panose="020B0604020202020204" pitchFamily="34" charset="0"/>
              </a:rPr>
              <a:t> Keeping track of the refund amount and reasons for refunds helps improve service quality and user satisfaction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72388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2B0EAAE0-67EC-CF2A-6FB9-557E190D40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516" y="723900"/>
            <a:ext cx="6781800" cy="4038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D67F130-BD0D-B5FF-892B-5E65500634C1}"/>
              </a:ext>
            </a:extLst>
          </p:cNvPr>
          <p:cNvSpPr txBox="1"/>
          <p:nvPr/>
        </p:nvSpPr>
        <p:spPr>
          <a:xfrm>
            <a:off x="5091684" y="4515612"/>
            <a:ext cx="6781800" cy="1703030"/>
          </a:xfrm>
          <a:prstGeom prst="rect">
            <a:avLst/>
          </a:prstGeom>
          <a:noFill/>
        </p:spPr>
        <p:txBody>
          <a:bodyPr wrap="square">
            <a:spAutoFit/>
          </a:bodyPr>
          <a:lstStyle/>
          <a:p>
            <a:pPr marL="285750" indent="-285750" algn="just">
              <a:lnSpc>
                <a:spcPct val="150000"/>
              </a:lnSpc>
              <a:buFont typeface="Wingdings" panose="05000000000000000000" pitchFamily="2" charset="2"/>
              <a:buChar char="q"/>
            </a:pPr>
            <a:r>
              <a:rPr lang="en-US" b="1" dirty="0">
                <a:latin typeface="Arial" panose="020B0604020202020204" pitchFamily="34" charset="0"/>
                <a:cs typeface="Arial" panose="020B0604020202020204" pitchFamily="34" charset="0"/>
              </a:rPr>
              <a:t>Identifying Peak Times:</a:t>
            </a:r>
            <a:r>
              <a:rPr lang="en-US" dirty="0">
                <a:latin typeface="Arial" panose="020B0604020202020204" pitchFamily="34" charset="0"/>
                <a:cs typeface="Arial" panose="020B0604020202020204" pitchFamily="34" charset="0"/>
              </a:rPr>
              <a:t> By analyzing the dates with the highest charges, we can identify peak times. This information can be used to allocate more resources during these periods to handle the increased demand.</a:t>
            </a:r>
            <a:endParaRPr lang="en-IN"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8E03AC1B-5D80-4B3B-4C97-EC9F9D978FF5}"/>
              </a:ext>
            </a:extLst>
          </p:cNvPr>
          <p:cNvSpPr txBox="1"/>
          <p:nvPr/>
        </p:nvSpPr>
        <p:spPr>
          <a:xfrm>
            <a:off x="825246" y="-19477"/>
            <a:ext cx="6956298" cy="658835"/>
          </a:xfrm>
          <a:prstGeom prst="rect">
            <a:avLst/>
          </a:prstGeom>
          <a:noFill/>
        </p:spPr>
        <p:txBody>
          <a:bodyPr wrap="square">
            <a:spAutoFit/>
          </a:bodyPr>
          <a:lstStyle/>
          <a:p>
            <a:pPr algn="just">
              <a:lnSpc>
                <a:spcPct val="150000"/>
              </a:lnSpc>
            </a:pPr>
            <a:r>
              <a:rPr lang="en-IN" sz="2800" b="1" dirty="0">
                <a:latin typeface="Arial" panose="020B0604020202020204" pitchFamily="34" charset="0"/>
                <a:cs typeface="Arial" panose="020B0604020202020204" pitchFamily="34" charset="0"/>
              </a:rPr>
              <a:t>Line Chart of Call Charges Over Time: </a:t>
            </a:r>
            <a:endParaRPr lang="en-US"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5420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25AE813A-EEBA-7896-B82F-71D0A1D38F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116" y="557615"/>
            <a:ext cx="6781800" cy="4038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F18519D-D21B-2DE0-8727-D2A175C7D9FB}"/>
              </a:ext>
            </a:extLst>
          </p:cNvPr>
          <p:cNvSpPr txBox="1"/>
          <p:nvPr/>
        </p:nvSpPr>
        <p:spPr>
          <a:xfrm>
            <a:off x="3721227" y="4596215"/>
            <a:ext cx="8300466" cy="2118529"/>
          </a:xfrm>
          <a:prstGeom prst="rect">
            <a:avLst/>
          </a:prstGeom>
          <a:noFill/>
        </p:spPr>
        <p:txBody>
          <a:bodyPr wrap="square">
            <a:spAutoFit/>
          </a:bodyPr>
          <a:lstStyle/>
          <a:p>
            <a:pPr marL="285750" indent="-285750" algn="just">
              <a:lnSpc>
                <a:spcPct val="150000"/>
              </a:lnSpc>
              <a:buFont typeface="Wingdings" panose="05000000000000000000" pitchFamily="2" charset="2"/>
              <a:buChar char="q"/>
            </a:pPr>
            <a:r>
              <a:rPr lang="en-IN" b="1" dirty="0">
                <a:latin typeface="Arial" panose="020B0604020202020204" pitchFamily="34" charset="0"/>
                <a:cs typeface="Arial" panose="020B0604020202020204" pitchFamily="34" charset="0"/>
              </a:rPr>
              <a:t>Scatter Plot of </a:t>
            </a:r>
            <a:r>
              <a:rPr lang="en-IN" b="1" dirty="0" err="1">
                <a:latin typeface="Arial" panose="020B0604020202020204" pitchFamily="34" charset="0"/>
                <a:cs typeface="Arial" panose="020B0604020202020204" pitchFamily="34" charset="0"/>
              </a:rPr>
              <a:t>TalkTime</a:t>
            </a:r>
            <a:r>
              <a:rPr lang="en-IN" b="1" dirty="0">
                <a:latin typeface="Arial" panose="020B0604020202020204" pitchFamily="34" charset="0"/>
                <a:cs typeface="Arial" panose="020B0604020202020204" pitchFamily="34" charset="0"/>
              </a:rPr>
              <a:t> and </a:t>
            </a:r>
            <a:r>
              <a:rPr lang="en-IN" b="1" dirty="0" err="1">
                <a:latin typeface="Arial" panose="020B0604020202020204" pitchFamily="34" charset="0"/>
                <a:cs typeface="Arial" panose="020B0604020202020204" pitchFamily="34" charset="0"/>
              </a:rPr>
              <a:t>UserSpend</a:t>
            </a:r>
            <a:r>
              <a:rPr lang="en-IN" b="1" dirty="0">
                <a:latin typeface="Arial" panose="020B0604020202020204" pitchFamily="34" charset="0"/>
                <a:cs typeface="Arial" panose="020B0604020202020204" pitchFamily="34" charset="0"/>
              </a:rPr>
              <a:t>: </a:t>
            </a:r>
          </a:p>
          <a:p>
            <a:pPr algn="just">
              <a:lnSpc>
                <a:spcPct val="150000"/>
              </a:lnSpc>
            </a:pPr>
            <a:r>
              <a:rPr lang="en-IN" dirty="0">
                <a:latin typeface="Arial" panose="020B0604020202020204" pitchFamily="34" charset="0"/>
                <a:cs typeface="Arial" panose="020B0604020202020204" pitchFamily="34" charset="0"/>
              </a:rPr>
              <a:t>Generally, shows a positive correlation, indicating longer calls lead to higher charges. Presence of outliers could suggest special cases or data inconsistencies. Variability in charges for similar </a:t>
            </a:r>
            <a:r>
              <a:rPr lang="en-IN" dirty="0" err="1">
                <a:latin typeface="Arial" panose="020B0604020202020204" pitchFamily="34" charset="0"/>
                <a:cs typeface="Arial" panose="020B0604020202020204" pitchFamily="34" charset="0"/>
              </a:rPr>
              <a:t>TalkTime</a:t>
            </a:r>
            <a:r>
              <a:rPr lang="en-IN" dirty="0">
                <a:latin typeface="Arial" panose="020B0604020202020204" pitchFamily="34" charset="0"/>
                <a:cs typeface="Arial" panose="020B0604020202020204" pitchFamily="34" charset="0"/>
              </a:rPr>
              <a:t> durations highlights potential promotional impacts.</a:t>
            </a:r>
          </a:p>
        </p:txBody>
      </p:sp>
    </p:spTree>
    <p:extLst>
      <p:ext uri="{BB962C8B-B14F-4D97-AF65-F5344CB8AC3E}">
        <p14:creationId xmlns:p14="http://schemas.microsoft.com/office/powerpoint/2010/main" val="4140730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38466F-FC1B-C4B5-BA96-74E4BEAB0AF1}"/>
              </a:ext>
            </a:extLst>
          </p:cNvPr>
          <p:cNvSpPr txBox="1"/>
          <p:nvPr/>
        </p:nvSpPr>
        <p:spPr>
          <a:xfrm>
            <a:off x="1016508" y="1387637"/>
            <a:ext cx="9005316" cy="4524315"/>
          </a:xfrm>
          <a:prstGeom prst="rect">
            <a:avLst/>
          </a:prstGeom>
          <a:noFill/>
        </p:spPr>
        <p:txBody>
          <a:bodyPr wrap="square">
            <a:spAutoFit/>
          </a:bodyPr>
          <a:lstStyle/>
          <a:p>
            <a:pPr algn="just"/>
            <a:r>
              <a:rPr lang="en-IN" b="1" u="sng" dirty="0">
                <a:latin typeface="Arial" panose="020B0604020202020204" pitchFamily="34" charset="0"/>
                <a:cs typeface="Arial" panose="020B0604020202020204" pitchFamily="34" charset="0"/>
              </a:rPr>
              <a:t>Reduce Connection Time: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Insight: The average time to connect is a critical metric for user satisfaction.</a:t>
            </a:r>
          </a:p>
          <a:p>
            <a:pPr algn="just"/>
            <a:r>
              <a:rPr lang="en-IN" dirty="0">
                <a:latin typeface="Arial" panose="020B0604020202020204" pitchFamily="34" charset="0"/>
                <a:cs typeface="Arial" panose="020B0604020202020204" pitchFamily="34" charset="0"/>
              </a:rPr>
              <a:t>Recommendation: </a:t>
            </a:r>
          </a:p>
          <a:p>
            <a:pPr algn="just"/>
            <a:r>
              <a:rPr lang="en-IN" dirty="0">
                <a:latin typeface="Arial" panose="020B0604020202020204" pitchFamily="34" charset="0"/>
                <a:cs typeface="Arial" panose="020B0604020202020204" pitchFamily="34" charset="0"/>
              </a:rPr>
              <a:t>Invest in better call routing and connectivity infrastructure to reduce the average connection time. </a:t>
            </a:r>
          </a:p>
          <a:p>
            <a:pPr algn="just"/>
            <a:r>
              <a:rPr lang="en-IN" dirty="0">
                <a:latin typeface="Arial" panose="020B0604020202020204" pitchFamily="34" charset="0"/>
                <a:cs typeface="Arial" panose="020B0604020202020204" pitchFamily="34" charset="0"/>
              </a:rPr>
              <a:t>Implement a priority system for high-value users to ensure quick connections.</a:t>
            </a:r>
          </a:p>
          <a:p>
            <a:pPr algn="just"/>
            <a:endParaRPr lang="en-IN" dirty="0">
              <a:latin typeface="Arial" panose="020B0604020202020204" pitchFamily="34" charset="0"/>
              <a:cs typeface="Arial" panose="020B0604020202020204" pitchFamily="34" charset="0"/>
            </a:endParaRPr>
          </a:p>
          <a:p>
            <a:pPr algn="just"/>
            <a:r>
              <a:rPr lang="en-IN" b="1" u="sng" dirty="0">
                <a:latin typeface="Arial" panose="020B0604020202020204" pitchFamily="34" charset="0"/>
                <a:cs typeface="Arial" panose="020B0604020202020204" pitchFamily="34" charset="0"/>
              </a:rPr>
              <a:t>Improve Call Disconnection Handling:</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Insight: The most common reason for call disconnection should be addressed.</a:t>
            </a:r>
          </a:p>
          <a:p>
            <a:pPr algn="just"/>
            <a:r>
              <a:rPr lang="en-IN" dirty="0">
                <a:latin typeface="Arial" panose="020B0604020202020204" pitchFamily="34" charset="0"/>
                <a:cs typeface="Arial" panose="020B0604020202020204" pitchFamily="34" charset="0"/>
              </a:rPr>
              <a:t>Recommendation: </a:t>
            </a:r>
          </a:p>
          <a:p>
            <a:pPr algn="just"/>
            <a:r>
              <a:rPr lang="en-IN" dirty="0">
                <a:latin typeface="Arial" panose="020B0604020202020204" pitchFamily="34" charset="0"/>
                <a:cs typeface="Arial" panose="020B0604020202020204" pitchFamily="34" charset="0"/>
              </a:rPr>
              <a:t>Provide training for users and masters on how to avoid common disconnection reasons. </a:t>
            </a:r>
          </a:p>
          <a:p>
            <a:pPr algn="just"/>
            <a:r>
              <a:rPr lang="en-IN" dirty="0">
                <a:latin typeface="Arial" panose="020B0604020202020204" pitchFamily="34" charset="0"/>
                <a:cs typeface="Arial" panose="020B0604020202020204" pitchFamily="34" charset="0"/>
              </a:rPr>
              <a:t>Implement a system to quickly reconnect disconnected calls to improve user experience.</a:t>
            </a:r>
          </a:p>
        </p:txBody>
      </p:sp>
      <p:sp>
        <p:nvSpPr>
          <p:cNvPr id="4" name="TextBox 3">
            <a:extLst>
              <a:ext uri="{FF2B5EF4-FFF2-40B4-BE49-F238E27FC236}">
                <a16:creationId xmlns:a16="http://schemas.microsoft.com/office/drawing/2014/main" id="{E2C6F398-F315-03AB-C70F-D510A0903B8B}"/>
              </a:ext>
            </a:extLst>
          </p:cNvPr>
          <p:cNvSpPr txBox="1"/>
          <p:nvPr/>
        </p:nvSpPr>
        <p:spPr>
          <a:xfrm>
            <a:off x="630936" y="216331"/>
            <a:ext cx="6300216" cy="523220"/>
          </a:xfrm>
          <a:prstGeom prst="rect">
            <a:avLst/>
          </a:prstGeom>
          <a:noFill/>
        </p:spPr>
        <p:txBody>
          <a:bodyPr wrap="square" rtlCol="0">
            <a:spAutoFit/>
          </a:bodyPr>
          <a:lstStyle/>
          <a:p>
            <a:r>
              <a:rPr lang="en-IN" sz="2800" b="1" u="sng" dirty="0">
                <a:latin typeface="Arial" panose="020B0604020202020204" pitchFamily="34" charset="0"/>
                <a:cs typeface="Arial" panose="020B0604020202020204" pitchFamily="34" charset="0"/>
              </a:rPr>
              <a:t>Insights and Recommendations : </a:t>
            </a:r>
          </a:p>
        </p:txBody>
      </p:sp>
    </p:spTree>
    <p:extLst>
      <p:ext uri="{BB962C8B-B14F-4D97-AF65-F5344CB8AC3E}">
        <p14:creationId xmlns:p14="http://schemas.microsoft.com/office/powerpoint/2010/main" val="32229465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101</TotalTime>
  <Words>771</Words>
  <Application>Microsoft Office PowerPoint</Application>
  <PresentationFormat>Widescreen</PresentationFormat>
  <Paragraphs>99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Arial</vt:lpstr>
      <vt:lpstr>Century Gothic</vt:lpstr>
      <vt:lpstr>Helvetica Neue</vt:lpstr>
      <vt:lpstr>Wingdings</vt:lpstr>
      <vt:lpstr>Wingdings 3</vt:lpstr>
      <vt:lpstr>Ion</vt:lpstr>
      <vt:lpstr>Call Center Performance Analysis Analysis of call center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Bhumagani Aravind</dc:creator>
  <cp:lastModifiedBy>Bhumagani Aravind</cp:lastModifiedBy>
  <cp:revision>1</cp:revision>
  <dcterms:created xsi:type="dcterms:W3CDTF">2024-07-11T09:05:31Z</dcterms:created>
  <dcterms:modified xsi:type="dcterms:W3CDTF">2024-07-11T10:47:00Z</dcterms:modified>
</cp:coreProperties>
</file>