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51123850" cy="6858000"/>
  <p:notesSz cx="6858000" cy="9144000"/>
  <p:defaultTextStyle>
    <a:defPPr>
      <a:defRPr lang="fr-FR"/>
    </a:defPPr>
    <a:lvl1pPr marL="0" algn="l" defTabSz="4571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4" algn="l" defTabSz="4571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8" algn="l" defTabSz="4571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2" algn="l" defTabSz="4571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16" algn="l" defTabSz="4571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19" algn="l" defTabSz="4571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23" algn="l" defTabSz="4571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27" algn="l" defTabSz="4571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31" algn="l" defTabSz="4571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196" autoAdjust="0"/>
    <p:restoredTop sz="93724" autoAdjust="0"/>
  </p:normalViewPr>
  <p:slideViewPr>
    <p:cSldViewPr snapToGrid="0" snapToObjects="1">
      <p:cViewPr>
        <p:scale>
          <a:sx n="200" d="100"/>
          <a:sy n="200" d="100"/>
        </p:scale>
        <p:origin x="-80" y="-160"/>
      </p:cViewPr>
      <p:guideLst>
        <p:guide orient="horz" pos="2160"/>
        <p:guide pos="161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34289" y="2130427"/>
            <a:ext cx="43455273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68578" y="3886200"/>
            <a:ext cx="3578669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B04B-1D42-864E-BA71-52365CE5BF71}" type="datetimeFigureOut">
              <a:rPr lang="fr-FR" smtClean="0"/>
              <a:t>13/12/14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EDD2-3408-C54D-87D5-5736707443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27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B04B-1D42-864E-BA71-52365CE5BF71}" type="datetimeFigureOut">
              <a:rPr lang="fr-FR" smtClean="0"/>
              <a:t>13/12/14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EDD2-3408-C54D-87D5-5736707443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21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064791" y="274640"/>
            <a:ext cx="11502866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56192" y="274640"/>
            <a:ext cx="33656535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B04B-1D42-864E-BA71-52365CE5BF71}" type="datetimeFigureOut">
              <a:rPr lang="fr-FR" smtClean="0"/>
              <a:t>13/12/14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EDD2-3408-C54D-87D5-5736707443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1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B04B-1D42-864E-BA71-52365CE5BF71}" type="datetimeFigureOut">
              <a:rPr lang="fr-FR" smtClean="0"/>
              <a:t>13/12/14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EDD2-3408-C54D-87D5-5736707443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04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38432" y="4406902"/>
            <a:ext cx="4345527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38432" y="2906713"/>
            <a:ext cx="4345527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B04B-1D42-864E-BA71-52365CE5BF71}" type="datetimeFigureOut">
              <a:rPr lang="fr-FR" smtClean="0"/>
              <a:t>13/12/14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EDD2-3408-C54D-87D5-5736707443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53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56193" y="1600202"/>
            <a:ext cx="22579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987957" y="1600202"/>
            <a:ext cx="22579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B04B-1D42-864E-BA71-52365CE5BF71}" type="datetimeFigureOut">
              <a:rPr lang="fr-FR" smtClean="0"/>
              <a:t>13/12/14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EDD2-3408-C54D-87D5-5736707443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4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56192" y="1535113"/>
            <a:ext cx="2258857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4" indent="0">
              <a:buNone/>
              <a:defRPr sz="2000" b="1"/>
            </a:lvl2pPr>
            <a:lvl3pPr marL="914208" indent="0">
              <a:buNone/>
              <a:defRPr sz="1800" b="1"/>
            </a:lvl3pPr>
            <a:lvl4pPr marL="1371312" indent="0">
              <a:buNone/>
              <a:defRPr sz="1600" b="1"/>
            </a:lvl4pPr>
            <a:lvl5pPr marL="1828416" indent="0">
              <a:buNone/>
              <a:defRPr sz="1600" b="1"/>
            </a:lvl5pPr>
            <a:lvl6pPr marL="2285519" indent="0">
              <a:buNone/>
              <a:defRPr sz="1600" b="1"/>
            </a:lvl6pPr>
            <a:lvl7pPr marL="2742623" indent="0">
              <a:buNone/>
              <a:defRPr sz="1600" b="1"/>
            </a:lvl7pPr>
            <a:lvl8pPr marL="3199727" indent="0">
              <a:buNone/>
              <a:defRPr sz="1600" b="1"/>
            </a:lvl8pPr>
            <a:lvl9pPr marL="3656831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56192" y="2174875"/>
            <a:ext cx="2258857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25970214" y="1535113"/>
            <a:ext cx="225974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4" indent="0">
              <a:buNone/>
              <a:defRPr sz="2000" b="1"/>
            </a:lvl2pPr>
            <a:lvl3pPr marL="914208" indent="0">
              <a:buNone/>
              <a:defRPr sz="1800" b="1"/>
            </a:lvl3pPr>
            <a:lvl4pPr marL="1371312" indent="0">
              <a:buNone/>
              <a:defRPr sz="1600" b="1"/>
            </a:lvl4pPr>
            <a:lvl5pPr marL="1828416" indent="0">
              <a:buNone/>
              <a:defRPr sz="1600" b="1"/>
            </a:lvl5pPr>
            <a:lvl6pPr marL="2285519" indent="0">
              <a:buNone/>
              <a:defRPr sz="1600" b="1"/>
            </a:lvl6pPr>
            <a:lvl7pPr marL="2742623" indent="0">
              <a:buNone/>
              <a:defRPr sz="1600" b="1"/>
            </a:lvl7pPr>
            <a:lvl8pPr marL="3199727" indent="0">
              <a:buNone/>
              <a:defRPr sz="1600" b="1"/>
            </a:lvl8pPr>
            <a:lvl9pPr marL="3656831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5970214" y="2174875"/>
            <a:ext cx="225974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B04B-1D42-864E-BA71-52365CE5BF71}" type="datetimeFigureOut">
              <a:rPr lang="fr-FR" smtClean="0"/>
              <a:t>13/12/14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EDD2-3408-C54D-87D5-5736707443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38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B04B-1D42-864E-BA71-52365CE5BF71}" type="datetimeFigureOut">
              <a:rPr lang="fr-FR" smtClean="0"/>
              <a:t>13/12/14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EDD2-3408-C54D-87D5-5736707443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34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B04B-1D42-864E-BA71-52365CE5BF71}" type="datetimeFigureOut">
              <a:rPr lang="fr-FR" smtClean="0"/>
              <a:t>13/12/14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EDD2-3408-C54D-87D5-5736707443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64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6201" y="273050"/>
            <a:ext cx="16819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988005" y="273052"/>
            <a:ext cx="2857965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56201" y="1435101"/>
            <a:ext cx="1681939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4" indent="0">
              <a:buNone/>
              <a:defRPr sz="1200"/>
            </a:lvl2pPr>
            <a:lvl3pPr marL="914208" indent="0">
              <a:buNone/>
              <a:defRPr sz="1000"/>
            </a:lvl3pPr>
            <a:lvl4pPr marL="1371312" indent="0">
              <a:buNone/>
              <a:defRPr sz="900"/>
            </a:lvl4pPr>
            <a:lvl5pPr marL="1828416" indent="0">
              <a:buNone/>
              <a:defRPr sz="900"/>
            </a:lvl5pPr>
            <a:lvl6pPr marL="2285519" indent="0">
              <a:buNone/>
              <a:defRPr sz="900"/>
            </a:lvl6pPr>
            <a:lvl7pPr marL="2742623" indent="0">
              <a:buNone/>
              <a:defRPr sz="900"/>
            </a:lvl7pPr>
            <a:lvl8pPr marL="3199727" indent="0">
              <a:buNone/>
              <a:defRPr sz="900"/>
            </a:lvl8pPr>
            <a:lvl9pPr marL="3656831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B04B-1D42-864E-BA71-52365CE5BF71}" type="datetimeFigureOut">
              <a:rPr lang="fr-FR" smtClean="0"/>
              <a:t>13/12/14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EDD2-3408-C54D-87D5-5736707443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92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20632" y="4800601"/>
            <a:ext cx="306743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0020632" y="612775"/>
            <a:ext cx="306743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4" indent="0">
              <a:buNone/>
              <a:defRPr sz="2800"/>
            </a:lvl2pPr>
            <a:lvl3pPr marL="914208" indent="0">
              <a:buNone/>
              <a:defRPr sz="2400"/>
            </a:lvl3pPr>
            <a:lvl4pPr marL="1371312" indent="0">
              <a:buNone/>
              <a:defRPr sz="2000"/>
            </a:lvl4pPr>
            <a:lvl5pPr marL="1828416" indent="0">
              <a:buNone/>
              <a:defRPr sz="2000"/>
            </a:lvl5pPr>
            <a:lvl6pPr marL="2285519" indent="0">
              <a:buNone/>
              <a:defRPr sz="2000"/>
            </a:lvl6pPr>
            <a:lvl7pPr marL="2742623" indent="0">
              <a:buNone/>
              <a:defRPr sz="2000"/>
            </a:lvl7pPr>
            <a:lvl8pPr marL="3199727" indent="0">
              <a:buNone/>
              <a:defRPr sz="2000"/>
            </a:lvl8pPr>
            <a:lvl9pPr marL="3656831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020632" y="5367338"/>
            <a:ext cx="306743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4" indent="0">
              <a:buNone/>
              <a:defRPr sz="1200"/>
            </a:lvl2pPr>
            <a:lvl3pPr marL="914208" indent="0">
              <a:buNone/>
              <a:defRPr sz="1000"/>
            </a:lvl3pPr>
            <a:lvl4pPr marL="1371312" indent="0">
              <a:buNone/>
              <a:defRPr sz="900"/>
            </a:lvl4pPr>
            <a:lvl5pPr marL="1828416" indent="0">
              <a:buNone/>
              <a:defRPr sz="900"/>
            </a:lvl5pPr>
            <a:lvl6pPr marL="2285519" indent="0">
              <a:buNone/>
              <a:defRPr sz="900"/>
            </a:lvl6pPr>
            <a:lvl7pPr marL="2742623" indent="0">
              <a:buNone/>
              <a:defRPr sz="900"/>
            </a:lvl7pPr>
            <a:lvl8pPr marL="3199727" indent="0">
              <a:buNone/>
              <a:defRPr sz="900"/>
            </a:lvl8pPr>
            <a:lvl9pPr marL="3656831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B04B-1D42-864E-BA71-52365CE5BF71}" type="datetimeFigureOut">
              <a:rPr lang="fr-FR" smtClean="0"/>
              <a:t>13/12/14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EDD2-3408-C54D-87D5-5736707443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80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56193" y="274638"/>
            <a:ext cx="46011465" cy="1143000"/>
          </a:xfrm>
          <a:prstGeom prst="rect">
            <a:avLst/>
          </a:prstGeom>
        </p:spPr>
        <p:txBody>
          <a:bodyPr vert="horz" lIns="91421" tIns="45710" rIns="91421" bIns="4571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56193" y="1600202"/>
            <a:ext cx="46011465" cy="4525963"/>
          </a:xfrm>
          <a:prstGeom prst="rect">
            <a:avLst/>
          </a:prstGeom>
        </p:spPr>
        <p:txBody>
          <a:bodyPr vert="horz" lIns="91421" tIns="45710" rIns="91421" bIns="4571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56193" y="6356352"/>
            <a:ext cx="11928898" cy="365125"/>
          </a:xfrm>
          <a:prstGeom prst="rect">
            <a:avLst/>
          </a:prstGeom>
        </p:spPr>
        <p:txBody>
          <a:bodyPr vert="horz" lIns="91421" tIns="45710" rIns="91421" bIns="4571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B04B-1D42-864E-BA71-52365CE5BF71}" type="datetimeFigureOut">
              <a:rPr lang="fr-FR" smtClean="0"/>
              <a:t>13/12/14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467316" y="6356352"/>
            <a:ext cx="16189219" cy="365125"/>
          </a:xfrm>
          <a:prstGeom prst="rect">
            <a:avLst/>
          </a:prstGeom>
        </p:spPr>
        <p:txBody>
          <a:bodyPr vert="horz" lIns="91421" tIns="45710" rIns="91421" bIns="4571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6638759" y="6356352"/>
            <a:ext cx="11928898" cy="365125"/>
          </a:xfrm>
          <a:prstGeom prst="rect">
            <a:avLst/>
          </a:prstGeom>
        </p:spPr>
        <p:txBody>
          <a:bodyPr vert="horz" lIns="91421" tIns="45710" rIns="91421" bIns="4571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2EDD2-3408-C54D-87D5-5736707443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00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0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8" indent="-342828" algn="l" defTabSz="45710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4" indent="-285690" algn="l" defTabSz="45710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0" indent="-228552" algn="l" defTabSz="45710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64" indent="-228552" algn="l" defTabSz="45710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67" indent="-228552" algn="l" defTabSz="45710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71" indent="-228552" algn="l" defTabSz="45710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75" indent="-228552" algn="l" defTabSz="45710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79" indent="-228552" algn="l" defTabSz="45710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83" indent="-228552" algn="l" defTabSz="45710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4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8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2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16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19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3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27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31" algn="l" defTabSz="4571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" y="1777999"/>
            <a:ext cx="2252310" cy="24035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3307475" y="4630925"/>
            <a:ext cx="1189567" cy="3548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1890767" y="3826668"/>
            <a:ext cx="348843" cy="3548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46" name="Connecteur en arc 45"/>
          <p:cNvCxnSpPr>
            <a:stCxn id="45" idx="3"/>
          </p:cNvCxnSpPr>
          <p:nvPr/>
        </p:nvCxnSpPr>
        <p:spPr>
          <a:xfrm>
            <a:off x="2239610" y="4004101"/>
            <a:ext cx="1067865" cy="804257"/>
          </a:xfrm>
          <a:prstGeom prst="curvedConnector3">
            <a:avLst/>
          </a:prstGeom>
          <a:ln w="3619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52309" y="2082800"/>
            <a:ext cx="2257432" cy="174386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524175" y="787466"/>
            <a:ext cx="1" cy="303920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endCxn id="51" idx="1"/>
          </p:cNvCxnSpPr>
          <p:nvPr/>
        </p:nvCxnSpPr>
        <p:spPr>
          <a:xfrm>
            <a:off x="4436191" y="3652303"/>
            <a:ext cx="673618" cy="516530"/>
          </a:xfrm>
          <a:prstGeom prst="curvedConnector3">
            <a:avLst/>
          </a:prstGeom>
          <a:ln w="3302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09809" y="4004101"/>
            <a:ext cx="1047661" cy="3294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7840132" y="2082801"/>
            <a:ext cx="1562275" cy="1017137"/>
          </a:xfrm>
          <a:prstGeom prst="rect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436192" y="4639563"/>
            <a:ext cx="2209281" cy="3462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56" name="Connecteur en arc 55"/>
          <p:cNvCxnSpPr/>
          <p:nvPr/>
        </p:nvCxnSpPr>
        <p:spPr>
          <a:xfrm>
            <a:off x="6157470" y="4231285"/>
            <a:ext cx="100800" cy="187200"/>
          </a:xfrm>
          <a:prstGeom prst="curvedConnector2">
            <a:avLst/>
          </a:prstGeom>
          <a:ln w="1524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rc 56"/>
          <p:cNvCxnSpPr/>
          <p:nvPr/>
        </p:nvCxnSpPr>
        <p:spPr>
          <a:xfrm rot="5400000">
            <a:off x="5985447" y="4459014"/>
            <a:ext cx="313351" cy="232294"/>
          </a:xfrm>
          <a:prstGeom prst="curvedConnector2">
            <a:avLst/>
          </a:prstGeom>
          <a:ln w="152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305725" y="4639564"/>
            <a:ext cx="12287059" cy="3462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9386663" y="2082800"/>
            <a:ext cx="2154085" cy="10171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12738099" y="3401507"/>
            <a:ext cx="956734" cy="6084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63" name="Connecteur en arc 62"/>
          <p:cNvCxnSpPr/>
          <p:nvPr/>
        </p:nvCxnSpPr>
        <p:spPr>
          <a:xfrm flipV="1">
            <a:off x="2252309" y="1451692"/>
            <a:ext cx="808391" cy="474474"/>
          </a:xfrm>
          <a:prstGeom prst="curvedConnector3">
            <a:avLst/>
          </a:prstGeom>
          <a:ln w="3619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43767" y="1274260"/>
            <a:ext cx="1223433" cy="354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4267201" y="1257262"/>
            <a:ext cx="1991070" cy="3718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6258271" y="1257260"/>
            <a:ext cx="13333596" cy="371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4" name="Connecteur droit 53"/>
          <p:cNvCxnSpPr/>
          <p:nvPr/>
        </p:nvCxnSpPr>
        <p:spPr>
          <a:xfrm flipV="1">
            <a:off x="3619156" y="787466"/>
            <a:ext cx="1" cy="38434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513750" y="3703283"/>
            <a:ext cx="872913" cy="300818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9876815" y="3501696"/>
            <a:ext cx="2632453" cy="176897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79" name="Connecteur en arc 78"/>
          <p:cNvCxnSpPr/>
          <p:nvPr/>
        </p:nvCxnSpPr>
        <p:spPr>
          <a:xfrm>
            <a:off x="9375863" y="3902359"/>
            <a:ext cx="388800" cy="378000"/>
          </a:xfrm>
          <a:prstGeom prst="curvedConnector2">
            <a:avLst/>
          </a:prstGeom>
          <a:ln w="165100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rc 83"/>
          <p:cNvCxnSpPr/>
          <p:nvPr/>
        </p:nvCxnSpPr>
        <p:spPr>
          <a:xfrm rot="5400000">
            <a:off x="9348863" y="4310325"/>
            <a:ext cx="453600" cy="378000"/>
          </a:xfrm>
          <a:prstGeom prst="curvedConnector2">
            <a:avLst/>
          </a:prstGeom>
          <a:ln w="165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rc 84"/>
          <p:cNvCxnSpPr/>
          <p:nvPr/>
        </p:nvCxnSpPr>
        <p:spPr>
          <a:xfrm flipV="1">
            <a:off x="9386663" y="3590145"/>
            <a:ext cx="490152" cy="207796"/>
          </a:xfrm>
          <a:prstGeom prst="curvedConnector3">
            <a:avLst>
              <a:gd name="adj1" fmla="val 50000"/>
            </a:avLst>
          </a:prstGeom>
          <a:ln w="165100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10557933" y="770467"/>
            <a:ext cx="0" cy="38604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1540749" y="2082800"/>
            <a:ext cx="4029450" cy="406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 dirty="0"/>
          </a:p>
        </p:txBody>
      </p:sp>
      <p:cxnSp>
        <p:nvCxnSpPr>
          <p:cNvPr id="92" name="Connecteur en arc 91"/>
          <p:cNvCxnSpPr>
            <a:stCxn id="105" idx="1"/>
            <a:endCxn id="100" idx="3"/>
          </p:cNvCxnSpPr>
          <p:nvPr/>
        </p:nvCxnSpPr>
        <p:spPr>
          <a:xfrm rot="10800000" flipV="1">
            <a:off x="13694834" y="2632477"/>
            <a:ext cx="1231723" cy="918745"/>
          </a:xfrm>
          <a:prstGeom prst="curvedConnector3">
            <a:avLst/>
          </a:prstGeom>
          <a:ln w="3048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3627101" y="3694043"/>
            <a:ext cx="1943099" cy="31592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sp>
        <p:nvSpPr>
          <p:cNvPr id="100" name="Rectangle 99"/>
          <p:cNvSpPr/>
          <p:nvPr/>
        </p:nvSpPr>
        <p:spPr>
          <a:xfrm>
            <a:off x="13462000" y="3396706"/>
            <a:ext cx="232833" cy="30903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14926556" y="2489200"/>
            <a:ext cx="643643" cy="2865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107" name="Connecteur en arc 106"/>
          <p:cNvCxnSpPr>
            <a:stCxn id="105" idx="3"/>
            <a:endCxn id="97" idx="3"/>
          </p:cNvCxnSpPr>
          <p:nvPr/>
        </p:nvCxnSpPr>
        <p:spPr>
          <a:xfrm>
            <a:off x="15570198" y="2632478"/>
            <a:ext cx="2" cy="1219529"/>
          </a:xfrm>
          <a:prstGeom prst="curvedConnector3">
            <a:avLst>
              <a:gd name="adj1" fmla="val 22860100000"/>
            </a:avLst>
          </a:prstGeom>
          <a:ln w="317500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5570200" y="2082801"/>
            <a:ext cx="838200" cy="62653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116" name="Connecteur en arc 115"/>
          <p:cNvCxnSpPr/>
          <p:nvPr/>
        </p:nvCxnSpPr>
        <p:spPr>
          <a:xfrm>
            <a:off x="16408398" y="2552039"/>
            <a:ext cx="905935" cy="702999"/>
          </a:xfrm>
          <a:prstGeom prst="curvedConnector3">
            <a:avLst>
              <a:gd name="adj1" fmla="val 50000"/>
            </a:avLst>
          </a:prstGeom>
          <a:ln w="3175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7314333" y="3108477"/>
            <a:ext cx="584200" cy="288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 dirty="0"/>
          </a:p>
        </p:txBody>
      </p:sp>
      <p:sp>
        <p:nvSpPr>
          <p:cNvPr id="119" name="Ellipse 118"/>
          <p:cNvSpPr/>
          <p:nvPr/>
        </p:nvSpPr>
        <p:spPr>
          <a:xfrm>
            <a:off x="17186045" y="2864283"/>
            <a:ext cx="781510" cy="78151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119"/>
          <p:cNvSpPr/>
          <p:nvPr/>
        </p:nvSpPr>
        <p:spPr>
          <a:xfrm>
            <a:off x="16408400" y="2082799"/>
            <a:ext cx="2142066" cy="3132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 dirty="0"/>
          </a:p>
        </p:txBody>
      </p:sp>
      <p:cxnSp>
        <p:nvCxnSpPr>
          <p:cNvPr id="121" name="Connecteur en arc 120"/>
          <p:cNvCxnSpPr/>
          <p:nvPr/>
        </p:nvCxnSpPr>
        <p:spPr>
          <a:xfrm>
            <a:off x="18541984" y="2244197"/>
            <a:ext cx="50800" cy="2527200"/>
          </a:xfrm>
          <a:prstGeom prst="curvedConnector3">
            <a:avLst>
              <a:gd name="adj1" fmla="val 1800000"/>
            </a:avLst>
          </a:prstGeom>
          <a:ln w="317500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rc 58"/>
          <p:cNvCxnSpPr/>
          <p:nvPr/>
        </p:nvCxnSpPr>
        <p:spPr>
          <a:xfrm>
            <a:off x="11540748" y="2797578"/>
            <a:ext cx="1231724" cy="908161"/>
          </a:xfrm>
          <a:prstGeom prst="curvedConnector3">
            <a:avLst/>
          </a:prstGeom>
          <a:ln w="61277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V="1">
            <a:off x="13047133" y="799759"/>
            <a:ext cx="0" cy="38604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15265399" y="753468"/>
            <a:ext cx="0" cy="38604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V="1">
            <a:off x="18144066" y="779105"/>
            <a:ext cx="0" cy="38604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436192" y="2082800"/>
            <a:ext cx="3403940" cy="143207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67" name="Connecteur en arc 66"/>
          <p:cNvCxnSpPr/>
          <p:nvPr/>
        </p:nvCxnSpPr>
        <p:spPr>
          <a:xfrm flipV="1">
            <a:off x="6157470" y="3871057"/>
            <a:ext cx="490152" cy="207796"/>
          </a:xfrm>
          <a:prstGeom prst="curvedConnector3">
            <a:avLst>
              <a:gd name="adj1" fmla="val 50000"/>
            </a:avLst>
          </a:prstGeom>
          <a:ln w="1524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647622" y="3792464"/>
            <a:ext cx="1797878" cy="16358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64" name="Connecteur en arc 63"/>
          <p:cNvCxnSpPr/>
          <p:nvPr/>
        </p:nvCxnSpPr>
        <p:spPr>
          <a:xfrm>
            <a:off x="7840131" y="3335477"/>
            <a:ext cx="673619" cy="516530"/>
          </a:xfrm>
          <a:prstGeom prst="curvedConnector3">
            <a:avLst/>
          </a:prstGeom>
          <a:ln w="330200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5365927" y="770467"/>
            <a:ext cx="0" cy="38434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7285740" y="934054"/>
            <a:ext cx="0" cy="38604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54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0" y="1163569"/>
            <a:ext cx="2383623" cy="39446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5131325" y="5845700"/>
            <a:ext cx="1952279" cy="582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806269" y="4525779"/>
            <a:ext cx="572510" cy="582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5" name="Connecteur en arc 4"/>
          <p:cNvCxnSpPr>
            <a:stCxn id="4" idx="3"/>
          </p:cNvCxnSpPr>
          <p:nvPr/>
        </p:nvCxnSpPr>
        <p:spPr>
          <a:xfrm>
            <a:off x="3378779" y="4816977"/>
            <a:ext cx="1752546" cy="1319921"/>
          </a:xfrm>
          <a:prstGeom prst="curvedConnector3">
            <a:avLst/>
          </a:prstGeom>
          <a:ln w="6000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99620" y="1663799"/>
            <a:ext cx="3704825" cy="28619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8" name="Connecteur en arc 7"/>
          <p:cNvCxnSpPr>
            <a:endCxn id="9" idx="1"/>
          </p:cNvCxnSpPr>
          <p:nvPr/>
        </p:nvCxnSpPr>
        <p:spPr>
          <a:xfrm>
            <a:off x="6983737" y="4239617"/>
            <a:ext cx="1105520" cy="847712"/>
          </a:xfrm>
          <a:prstGeom prst="curvedConnector3">
            <a:avLst/>
          </a:prstGeom>
          <a:ln w="51117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89258" y="4816977"/>
            <a:ext cx="1719388" cy="54070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2570177" y="1663801"/>
            <a:ext cx="2563956" cy="1816001"/>
          </a:xfrm>
          <a:prstGeom prst="rect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983739" y="5859877"/>
            <a:ext cx="3625801" cy="568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12" name="Connecteur en arc 11"/>
          <p:cNvCxnSpPr/>
          <p:nvPr/>
        </p:nvCxnSpPr>
        <p:spPr>
          <a:xfrm>
            <a:off x="9808646" y="5189824"/>
            <a:ext cx="165430" cy="307227"/>
          </a:xfrm>
          <a:prstGeom prst="curvedConnector2">
            <a:avLst/>
          </a:prstGeom>
          <a:ln w="2508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rc 12"/>
          <p:cNvCxnSpPr/>
          <p:nvPr/>
        </p:nvCxnSpPr>
        <p:spPr>
          <a:xfrm rot="5400000">
            <a:off x="9526327" y="5563565"/>
            <a:ext cx="514262" cy="381233"/>
          </a:xfrm>
          <a:prstGeom prst="curvedConnector2">
            <a:avLst/>
          </a:prstGeom>
          <a:ln w="2317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051957" y="5859878"/>
            <a:ext cx="20165129" cy="5682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108294" y="1663799"/>
            <a:ext cx="3535216" cy="18160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0664976" y="3885770"/>
            <a:ext cx="1570161" cy="99859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17" name="Connecteur en arc 16"/>
          <p:cNvCxnSpPr/>
          <p:nvPr/>
        </p:nvCxnSpPr>
        <p:spPr>
          <a:xfrm flipV="1">
            <a:off x="3399620" y="628045"/>
            <a:ext cx="1326706" cy="778692"/>
          </a:xfrm>
          <a:prstGeom prst="curvedConnector3">
            <a:avLst/>
          </a:prstGeom>
          <a:ln w="47942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98536" y="393488"/>
            <a:ext cx="2007859" cy="4847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706396" y="368305"/>
            <a:ext cx="3267681" cy="50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9974077" y="368303"/>
            <a:ext cx="21882672" cy="50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912716" y="3992446"/>
            <a:ext cx="4320298" cy="290318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25" name="Connecteur en arc 24"/>
          <p:cNvCxnSpPr/>
          <p:nvPr/>
        </p:nvCxnSpPr>
        <p:spPr>
          <a:xfrm rot="5400000">
            <a:off x="15072097" y="5328915"/>
            <a:ext cx="744434" cy="620362"/>
          </a:xfrm>
          <a:prstGeom prst="curvedConnector2">
            <a:avLst/>
          </a:prstGeom>
          <a:ln w="3429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/>
          <p:cNvCxnSpPr/>
          <p:nvPr/>
        </p:nvCxnSpPr>
        <p:spPr>
          <a:xfrm flipV="1">
            <a:off x="15048757" y="4137605"/>
            <a:ext cx="863959" cy="299507"/>
          </a:xfrm>
          <a:prstGeom prst="curvedConnector3">
            <a:avLst>
              <a:gd name="adj1" fmla="val 50000"/>
            </a:avLst>
          </a:prstGeom>
          <a:ln w="292100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643519" y="1663801"/>
            <a:ext cx="6845381" cy="7701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 dirty="0"/>
          </a:p>
        </p:txBody>
      </p:sp>
      <p:cxnSp>
        <p:nvCxnSpPr>
          <p:cNvPr id="29" name="Connecteur en arc 28"/>
          <p:cNvCxnSpPr/>
          <p:nvPr/>
        </p:nvCxnSpPr>
        <p:spPr>
          <a:xfrm rot="10800000" flipV="1">
            <a:off x="22067565" y="2652629"/>
            <a:ext cx="2021464" cy="1507815"/>
          </a:xfrm>
          <a:prstGeom prst="curvedConnector3">
            <a:avLst/>
          </a:prstGeom>
          <a:ln w="5207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067566" y="4341744"/>
            <a:ext cx="3188952" cy="54261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24089029" y="2330770"/>
            <a:ext cx="1399871" cy="5140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/>
          <p:nvPr/>
        </p:nvCxnSpPr>
        <p:spPr>
          <a:xfrm>
            <a:off x="25256516" y="2564069"/>
            <a:ext cx="8" cy="2047138"/>
          </a:xfrm>
          <a:prstGeom prst="curvedConnector3">
            <a:avLst>
              <a:gd name="adj1" fmla="val 11430100000"/>
            </a:avLst>
          </a:prstGeom>
          <a:ln w="488950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256518" y="1663801"/>
            <a:ext cx="1375627" cy="10282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35" name="Connecteur en arc 34"/>
          <p:cNvCxnSpPr/>
          <p:nvPr/>
        </p:nvCxnSpPr>
        <p:spPr>
          <a:xfrm>
            <a:off x="26632141" y="2433899"/>
            <a:ext cx="1486792" cy="1153739"/>
          </a:xfrm>
          <a:prstGeom prst="curvedConnector3">
            <a:avLst>
              <a:gd name="adj1" fmla="val 50000"/>
            </a:avLst>
          </a:prstGeom>
          <a:ln w="517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18933" y="3347107"/>
            <a:ext cx="958770" cy="473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 dirty="0"/>
          </a:p>
        </p:txBody>
      </p:sp>
      <p:sp>
        <p:nvSpPr>
          <p:cNvPr id="37" name="Ellipse 36"/>
          <p:cNvSpPr/>
          <p:nvPr/>
        </p:nvSpPr>
        <p:spPr>
          <a:xfrm>
            <a:off x="27908391" y="2946344"/>
            <a:ext cx="1282589" cy="128258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6632145" y="1663797"/>
            <a:ext cx="3515490" cy="5141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en arc 38"/>
          <p:cNvCxnSpPr/>
          <p:nvPr/>
        </p:nvCxnSpPr>
        <p:spPr>
          <a:xfrm>
            <a:off x="30133715" y="1928679"/>
            <a:ext cx="83371" cy="4219200"/>
          </a:xfrm>
          <a:prstGeom prst="curvedConnector3">
            <a:avLst>
              <a:gd name="adj1" fmla="val 1800000"/>
            </a:avLst>
          </a:prstGeom>
          <a:ln w="517525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9"/>
          <p:cNvCxnSpPr/>
          <p:nvPr/>
        </p:nvCxnSpPr>
        <p:spPr>
          <a:xfrm>
            <a:off x="18643511" y="2985374"/>
            <a:ext cx="2021465" cy="1380971"/>
          </a:xfrm>
          <a:prstGeom prst="curvedConnector3">
            <a:avLst/>
          </a:prstGeom>
          <a:ln w="9874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983739" y="1663799"/>
            <a:ext cx="5586438" cy="23502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45" name="Connecteur en arc 44"/>
          <p:cNvCxnSpPr/>
          <p:nvPr/>
        </p:nvCxnSpPr>
        <p:spPr>
          <a:xfrm flipV="1">
            <a:off x="9808646" y="4598629"/>
            <a:ext cx="804422" cy="341028"/>
          </a:xfrm>
          <a:prstGeom prst="curvedConnector3">
            <a:avLst>
              <a:gd name="adj1" fmla="val 50000"/>
            </a:avLst>
          </a:prstGeom>
          <a:ln w="2667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613067" y="4469645"/>
            <a:ext cx="2950620" cy="26847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/>
          </a:p>
        </p:txBody>
      </p:sp>
      <p:cxnSp>
        <p:nvCxnSpPr>
          <p:cNvPr id="47" name="Connecteur en arc 46"/>
          <p:cNvCxnSpPr/>
          <p:nvPr/>
        </p:nvCxnSpPr>
        <p:spPr>
          <a:xfrm>
            <a:off x="12570177" y="3719653"/>
            <a:ext cx="1105520" cy="847712"/>
          </a:xfrm>
          <a:prstGeom prst="curvedConnector3">
            <a:avLst/>
          </a:prstGeom>
          <a:ln w="574675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/>
          <p:nvPr/>
        </p:nvCxnSpPr>
        <p:spPr>
          <a:xfrm>
            <a:off x="15114350" y="4685879"/>
            <a:ext cx="638086" cy="620361"/>
          </a:xfrm>
          <a:prstGeom prst="curvedConnector2">
            <a:avLst/>
          </a:prstGeom>
          <a:ln w="339725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657972" y="4282764"/>
            <a:ext cx="1476161" cy="567972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1" tIns="45710" rIns="91421" bIns="45710" spcCol="0"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497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0</Words>
  <Application>Microsoft Macintosh PowerPoint</Application>
  <PresentationFormat>Personnalisé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Gauvin</dc:creator>
  <cp:lastModifiedBy>Philippe Gauvin</cp:lastModifiedBy>
  <cp:revision>13</cp:revision>
  <dcterms:created xsi:type="dcterms:W3CDTF">2014-12-13T07:39:03Z</dcterms:created>
  <dcterms:modified xsi:type="dcterms:W3CDTF">2014-12-14T07:21:31Z</dcterms:modified>
</cp:coreProperties>
</file>