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tint val="66000"/>
                <a:satMod val="160000"/>
              </a:schemeClr>
            </a:gs>
            <a:gs pos="6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Pressure Effects of Dimple-Like Ridges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Nicholas Batista</a:t>
            </a:r>
          </a:p>
          <a:p>
            <a:r>
              <a:rPr lang="en-US" sz="2000" dirty="0" smtClean="0"/>
              <a:t>MAE 6226</a:t>
            </a:r>
          </a:p>
          <a:p>
            <a:r>
              <a:rPr lang="en-US" sz="2000" dirty="0" smtClean="0"/>
              <a:t>5/7/2015</a:t>
            </a:r>
            <a:endParaRPr lang="en-US" sz="2000" dirty="0"/>
          </a:p>
        </p:txBody>
      </p:sp>
      <p:pic>
        <p:nvPicPr>
          <p:cNvPr id="1026" name="Picture 2" descr="C:\Users\Nick\Documents\GitHub\AeroPython-studentprojects\nbatista0630\final_project\resources_foils\pictures\beratl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3101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u="sng" dirty="0" smtClean="0"/>
              <a:t>Method of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XFLR5--&gt;Visualize Effects of Dimpled Ridge</a:t>
            </a:r>
          </a:p>
          <a:p>
            <a:endParaRPr lang="en-US" sz="2800" dirty="0" smtClean="0"/>
          </a:p>
          <a:p>
            <a:r>
              <a:rPr lang="en-US" sz="2800" dirty="0" smtClean="0"/>
              <a:t>Source Panel Method--&gt;Pressure Calculation &amp; Visualization</a:t>
            </a:r>
          </a:p>
          <a:p>
            <a:endParaRPr lang="en-US" sz="2800" dirty="0" smtClean="0"/>
          </a:p>
          <a:p>
            <a:r>
              <a:rPr lang="en-US" sz="2800" dirty="0" smtClean="0"/>
              <a:t>Design Considerations--&gt;Induced Stagnation points--&gt;Downward force on dimple surface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ck\Documents\GitHub\AeroPython\studentprojects\nbatista0630\final_project\resources_foils\pictures\naca0010_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543"/>
            <a:ext cx="759301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ick\Documents\GitHub\AeroPython\studentprojects\nbatista0630\final_project\resources_foils\pictures\sym_bui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9" y="3581400"/>
            <a:ext cx="7593013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ick\Documents\GitHub\AeroPython\studentprojects\nbatista0630\final_project\resources_foils\pictures\dimple_size_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4191000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ick\Documents\GitHub\AeroPython\studentprojects\nbatista0630\final_project\resources_foils\gifs\foil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5819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XFLR5 Vortex Lattice Method Analysis</a:t>
            </a:r>
            <a:endParaRPr lang="en-US" u="sng" dirty="0"/>
          </a:p>
        </p:txBody>
      </p:sp>
      <p:pic>
        <p:nvPicPr>
          <p:cNvPr id="4098" name="Picture 2" descr="C:\Users\Nick\Documents\GitHub\AeroPython\studentprojects\nbatista0630\final_project\resources_foils\gifs\xflr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2500"/>
            <a:ext cx="7572375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Source Panel Method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373563"/>
          </a:xfrm>
        </p:spPr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pic>
        <p:nvPicPr>
          <p:cNvPr id="5122" name="Picture 2" descr="C:\Users\Nick\Documents\GitHub\AeroPython\studentprojects\nbatista0630\final_project\resources_foils\gifs\streamlin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469" y="3124200"/>
            <a:ext cx="112680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ick\Documents\GitHub\AeroPython\studentprojects\nbatista0630\final_project\resources_foils\gifs\cp_plot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1143000"/>
            <a:ext cx="6533479" cy="41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Discussion</a:t>
            </a:r>
            <a:endParaRPr lang="en-US" u="sng" dirty="0"/>
          </a:p>
        </p:txBody>
      </p:sp>
      <p:pic>
        <p:nvPicPr>
          <p:cNvPr id="7170" name="Picture 2" descr="C:\Users\Nick\Documents\GitHub\AeroPython\studentprojects\nbatista0630\final_project\resources_foils\gifs\pressure_contou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5" y="2438400"/>
            <a:ext cx="89154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51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Pressure Effects of Dimple-Like Ridges</vt:lpstr>
      <vt:lpstr>Method of Analysis</vt:lpstr>
      <vt:lpstr>PowerPoint Presentation</vt:lpstr>
      <vt:lpstr>PowerPoint Presentation</vt:lpstr>
      <vt:lpstr>XFLR5 Vortex Lattice Method Analysis</vt:lpstr>
      <vt:lpstr>Source Panel Method</vt:lpstr>
      <vt:lpstr>PowerPoint Presentation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Effects of Dimple-Like Ridges</dc:title>
  <dc:creator>Nicholas Batista</dc:creator>
  <cp:lastModifiedBy>Nicholas Batista</cp:lastModifiedBy>
  <cp:revision>4</cp:revision>
  <dcterms:created xsi:type="dcterms:W3CDTF">2015-05-07T14:02:29Z</dcterms:created>
  <dcterms:modified xsi:type="dcterms:W3CDTF">2015-05-07T16:04:51Z</dcterms:modified>
</cp:coreProperties>
</file>