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82960" y="4457520"/>
            <a:ext cx="62438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282960" y="4457520"/>
            <a:ext cx="62438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2960" y="4457520"/>
            <a:ext cx="62438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19B075C-7165-4A68-AFA7-4C6FB74A0777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9DF4EAC-6A19-4D1E-8F8D-021C755A314E}" type="slidenum">
              <a:rPr b="0" lang="pt-BR" sz="1000" spc="-1" strike="noStrike">
                <a:solidFill>
                  <a:srgbClr val="000000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17D8E7B-4B75-423A-9359-863B5E5E9106}" type="slidenum">
              <a:rPr b="0" lang="pt-B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349000" y="180072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Raleway"/>
                <a:ea typeface="Raleway"/>
              </a:rPr>
              <a:t>Easy Storage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Lato"/>
                <a:ea typeface="Lato"/>
              </a:rPr>
              <a:t>Barbara Herrera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Lato"/>
                <a:ea typeface="Lato"/>
              </a:rPr>
              <a:t>INF1305 - Trabalho 1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78;p14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79;p14" descr=""/>
          <p:cNvPicPr/>
          <p:nvPr/>
        </p:nvPicPr>
        <p:blipFill>
          <a:blip r:embed="rId2"/>
          <a:srcRect l="9242" t="5927" r="2118" b="10007"/>
          <a:stretch/>
        </p:blipFill>
        <p:spPr>
          <a:xfrm rot="154800">
            <a:off x="3535920" y="147240"/>
            <a:ext cx="2071800" cy="7358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57575"/>
                </a:solidFill>
                <a:latin typeface="Raleway"/>
                <a:ea typeface="Raleway"/>
              </a:rPr>
              <a:t>1. Introdução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855520" y="1377360"/>
            <a:ext cx="3432600" cy="332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Raleway"/>
                <a:ea typeface="Raleway"/>
              </a:rPr>
              <a:t>O PROBLEMA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301"/>
              </a:spcBef>
              <a:buClr>
                <a:srgbClr val="f46524"/>
              </a:buClr>
              <a:buFont typeface="Raleway"/>
              <a:buChar char="➔"/>
            </a:pPr>
            <a:r>
              <a:rPr b="1" lang="pt-BR" sz="1800" spc="-1" strike="noStrike">
                <a:solidFill>
                  <a:srgbClr val="f46524"/>
                </a:solidFill>
                <a:latin typeface="Raleway"/>
                <a:ea typeface="Raleway"/>
              </a:rPr>
              <a:t>Armazenamento caro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Font typeface="Raleway"/>
              <a:buChar char="➔"/>
            </a:pPr>
            <a:r>
              <a:rPr b="1" lang="pt-BR" sz="1800" spc="-1" strike="noStrike">
                <a:solidFill>
                  <a:srgbClr val="f46524"/>
                </a:solidFill>
                <a:latin typeface="Raleway"/>
                <a:ea typeface="Raleway"/>
              </a:rPr>
              <a:t>Armazéns distantes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rgbClr val="f46524"/>
              </a:buClr>
              <a:buFont typeface="Raleway"/>
              <a:buChar char="➔"/>
            </a:pPr>
            <a:r>
              <a:rPr b="1" lang="pt-BR" sz="1800" spc="-1" strike="noStrike">
                <a:solidFill>
                  <a:srgbClr val="f46524"/>
                </a:solidFill>
                <a:latin typeface="Raleway"/>
                <a:ea typeface="Raleway"/>
              </a:rPr>
              <a:t>Frete custoso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86;p15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87;p15" descr=""/>
          <p:cNvPicPr/>
          <p:nvPr/>
        </p:nvPicPr>
        <p:blipFill>
          <a:blip r:embed="rId2"/>
          <a:srcRect l="9242" t="5927" r="2118" b="10007"/>
          <a:stretch/>
        </p:blipFill>
        <p:spPr>
          <a:xfrm rot="154800">
            <a:off x="3535920" y="147240"/>
            <a:ext cx="2071800" cy="7358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57575"/>
                </a:solidFill>
                <a:latin typeface="Raleway"/>
                <a:ea typeface="Raleway"/>
              </a:rPr>
              <a:t>2. Solução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855520" y="1377360"/>
            <a:ext cx="3432600" cy="332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301"/>
              </a:spcBef>
              <a:buClr>
                <a:srgbClr val="f46524"/>
              </a:buClr>
              <a:buFont typeface="Raleway"/>
              <a:buChar char="➔"/>
            </a:pPr>
            <a:r>
              <a:rPr b="1" lang="pt-BR" sz="1400" spc="-1" strike="noStrike">
                <a:solidFill>
                  <a:srgbClr val="f46524"/>
                </a:solidFill>
                <a:latin typeface="Raleway"/>
                <a:ea typeface="Raleway"/>
              </a:rPr>
              <a:t>Aplicação de compartilhamento de espaços em armazém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Raleway"/>
                <a:ea typeface="Raleway"/>
              </a:rPr>
              <a:t>Locais próximos, otimização de espaço, frete mais em conta. Contratos confiáveis, rastreável e de fácil acesso.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</a:pPr>
            <a:r>
              <a:rPr b="0" lang="pt-BR" sz="1200" spc="-1" strike="noStrike">
                <a:solidFill>
                  <a:srgbClr val="000000"/>
                </a:solidFill>
                <a:latin typeface="Raleway"/>
                <a:ea typeface="Raleway"/>
              </a:rPr>
              <a:t>Inúmeras vantagens tanto para grande, média e pequena empresa..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4;p16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95;p16" descr=""/>
          <p:cNvPicPr/>
          <p:nvPr/>
        </p:nvPicPr>
        <p:blipFill>
          <a:blip r:embed="rId2"/>
          <a:srcRect l="9242" t="5927" r="2118" b="10007"/>
          <a:stretch/>
        </p:blipFill>
        <p:spPr>
          <a:xfrm rot="154800">
            <a:off x="3535920" y="147240"/>
            <a:ext cx="2071800" cy="7358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57575"/>
                </a:solidFill>
                <a:latin typeface="Raleway"/>
                <a:ea typeface="Raleway"/>
              </a:rPr>
              <a:t>3. Solução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134" name="Google Shape;97;p16" descr=""/>
          <p:cNvPicPr/>
          <p:nvPr/>
        </p:nvPicPr>
        <p:blipFill>
          <a:blip r:embed="rId3"/>
          <a:stretch/>
        </p:blipFill>
        <p:spPr>
          <a:xfrm>
            <a:off x="3314880" y="1450080"/>
            <a:ext cx="2513880" cy="33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02;p17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103;p17" descr=""/>
          <p:cNvPicPr/>
          <p:nvPr/>
        </p:nvPicPr>
        <p:blipFill>
          <a:blip r:embed="rId2"/>
          <a:srcRect l="9242" t="5927" r="2118" b="10007"/>
          <a:stretch/>
        </p:blipFill>
        <p:spPr>
          <a:xfrm rot="154800">
            <a:off x="3535920" y="147240"/>
            <a:ext cx="2071800" cy="7358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757575"/>
                </a:solidFill>
                <a:latin typeface="Raleway"/>
                <a:ea typeface="Raleway"/>
              </a:rPr>
              <a:t>4. O contrato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138" name="Google Shape;105;p17" descr=""/>
          <p:cNvPicPr/>
          <p:nvPr/>
        </p:nvPicPr>
        <p:blipFill>
          <a:blip r:embed="rId3"/>
          <a:stretch/>
        </p:blipFill>
        <p:spPr>
          <a:xfrm>
            <a:off x="2613960" y="1501920"/>
            <a:ext cx="3927240" cy="230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82960" y="712080"/>
            <a:ext cx="8797320" cy="101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Raleway"/>
                <a:ea typeface="Raleway"/>
              </a:rPr>
              <a:t>Passo a passo.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71880" y="1989000"/>
            <a:ext cx="2629080" cy="2244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3210480" y="1989000"/>
            <a:ext cx="2629080" cy="2244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6049080" y="1989000"/>
            <a:ext cx="2629080" cy="2244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5"/>
          <p:cNvSpPr txBox="1"/>
          <p:nvPr/>
        </p:nvSpPr>
        <p:spPr>
          <a:xfrm>
            <a:off x="6125400" y="2062080"/>
            <a:ext cx="2481120" cy="200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ffffff"/>
                </a:solidFill>
                <a:latin typeface="Raleway"/>
                <a:ea typeface="Raleway"/>
              </a:rPr>
              <a:t>O contrato é então criado e o valor do aluguel será cobrado do cliente.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447840" y="2062080"/>
            <a:ext cx="2481120" cy="200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ffffff"/>
                </a:solidFill>
                <a:latin typeface="Raleway"/>
                <a:ea typeface="Raleway"/>
              </a:rPr>
              <a:t>Proprietários de armazéns devem cadastrar-se como proprietários para poderem ser incluídos no contrato.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7"/>
          <p:cNvSpPr txBox="1"/>
          <p:nvPr/>
        </p:nvSpPr>
        <p:spPr>
          <a:xfrm>
            <a:off x="3286800" y="2062080"/>
            <a:ext cx="2481120" cy="200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ffffff"/>
                </a:solidFill>
                <a:latin typeface="Raleway"/>
                <a:ea typeface="Raleway"/>
              </a:rPr>
              <a:t>O cliente escolhe no site o melhor local para ele, informa as datas de início e fim, assim como o espaço total a ser utilizado.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2019-10-25T16:00:16Z</dcterms:modified>
  <cp:revision>1</cp:revision>
  <dc:subject/>
  <dc:title/>
</cp:coreProperties>
</file>