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Aileron Regular" charset="1" panose="00000500000000000000"/>
      <p:regular r:id="rId6"/>
      <p:bold r:id="rId7"/>
      <p:italic r:id="rId8"/>
      <p:bold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Aileron Heavy" charset="1" panose="00000A0000000000000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28987" t="0" r="28987" b="0"/>
          <a:stretch>
            <a:fillRect/>
          </a:stretch>
        </p:blipFill>
        <p:spPr>
          <a:xfrm flipH="false" flipV="false" rot="0">
            <a:off x="0" y="0"/>
            <a:ext cx="6488698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255125" y="990600"/>
            <a:ext cx="800417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</a:pPr>
            <a:r>
              <a:rPr lang="en-US" sz="3000" spc="450">
                <a:solidFill>
                  <a:srgbClr val="FFFFFF"/>
                </a:solidFill>
                <a:latin typeface="Aileron Regular"/>
              </a:rPr>
              <a:t>STUDENT PROJECT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955298" y="4007817"/>
            <a:ext cx="11304002" cy="5250483"/>
            <a:chOff x="0" y="0"/>
            <a:chExt cx="15072003" cy="700064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5072003" cy="7000644"/>
              <a:chOff x="0" y="0"/>
              <a:chExt cx="12174678" cy="5654894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2174678" cy="5654894"/>
              </a:xfrm>
              <a:custGeom>
                <a:avLst/>
                <a:gdLst/>
                <a:ahLst/>
                <a:cxnLst/>
                <a:rect r="r" b="b" t="t" l="l"/>
                <a:pathLst>
                  <a:path h="5654894" w="12174678">
                    <a:moveTo>
                      <a:pt x="0" y="0"/>
                    </a:moveTo>
                    <a:lnTo>
                      <a:pt x="0" y="5654894"/>
                    </a:lnTo>
                    <a:lnTo>
                      <a:pt x="12174678" y="5654894"/>
                    </a:lnTo>
                    <a:lnTo>
                      <a:pt x="12174678" y="0"/>
                    </a:lnTo>
                    <a:lnTo>
                      <a:pt x="0" y="0"/>
                    </a:lnTo>
                    <a:close/>
                    <a:moveTo>
                      <a:pt x="12113718" y="5593934"/>
                    </a:moveTo>
                    <a:lnTo>
                      <a:pt x="59690" y="5593934"/>
                    </a:lnTo>
                    <a:lnTo>
                      <a:pt x="59690" y="59690"/>
                    </a:lnTo>
                    <a:lnTo>
                      <a:pt x="12113718" y="59690"/>
                    </a:lnTo>
                    <a:lnTo>
                      <a:pt x="12113718" y="5593934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422400" y="1300301"/>
              <a:ext cx="12862203" cy="3643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560"/>
                </a:lnSpc>
              </a:pPr>
              <a:r>
                <a:rPr lang="en-US" sz="9600" spc="-96">
                  <a:solidFill>
                    <a:srgbClr val="37C9EF"/>
                  </a:solidFill>
                  <a:latin typeface="Aileron Heavy"/>
                </a:rPr>
                <a:t>THE RUSSIAN SPIES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422400" y="5150094"/>
              <a:ext cx="12862203" cy="645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08"/>
                </a:lnSpc>
              </a:pPr>
              <a:r>
                <a:rPr lang="en-US" sz="3200" spc="336">
                  <a:solidFill>
                    <a:srgbClr val="FFFFFF"/>
                  </a:solidFill>
                  <a:latin typeface="Aileron Regular"/>
                </a:rPr>
                <a:t>Voysyat</a:t>
              </a:r>
              <a:r>
                <a:rPr lang="en-US" sz="3200" spc="336">
                  <a:solidFill>
                    <a:srgbClr val="FFFFFF"/>
                  </a:solidFill>
                  <a:latin typeface="Aileron Regular"/>
                </a:rPr>
                <a:t>   Egorova   Zlobin   Kryuchkova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60931" y="2536150"/>
            <a:ext cx="462915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37C9EF"/>
                </a:solidFill>
                <a:latin typeface="Aileron Heavy"/>
              </a:rPr>
              <a:t>DATA BASE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820650" y="2534932"/>
            <a:ext cx="4629150" cy="1074420"/>
            <a:chOff x="0" y="0"/>
            <a:chExt cx="6172200" cy="14325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6172200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37C9EF"/>
                  </a:solidFill>
                  <a:latin typeface="Aileron Heavy"/>
                </a:rPr>
                <a:t>FORMATTING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77875"/>
              <a:ext cx="6172200" cy="654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79226" y="6859905"/>
            <a:ext cx="4629150" cy="1074420"/>
            <a:chOff x="0" y="0"/>
            <a:chExt cx="6172200" cy="143256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6172200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37C9EF"/>
                  </a:solidFill>
                  <a:latin typeface="Aileron Heavy"/>
                </a:rPr>
                <a:t>SCRIPTS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77875"/>
              <a:ext cx="6172200" cy="654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820650" y="6859905"/>
            <a:ext cx="4629150" cy="1074420"/>
            <a:chOff x="0" y="0"/>
            <a:chExt cx="6172200" cy="14325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6172200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3000">
                  <a:solidFill>
                    <a:srgbClr val="37C9EF"/>
                  </a:solidFill>
                  <a:latin typeface="Aileron Heavy"/>
                </a:rPr>
                <a:t>VISUALIZATION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77875"/>
              <a:ext cx="6172200" cy="654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646115" y="897536"/>
            <a:ext cx="7093077" cy="1905314"/>
            <a:chOff x="0" y="0"/>
            <a:chExt cx="7639412" cy="205206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7639412" cy="2052068"/>
            </a:xfrm>
            <a:custGeom>
              <a:avLst/>
              <a:gdLst/>
              <a:ahLst/>
              <a:cxnLst/>
              <a:rect r="r" b="b" t="t" l="l"/>
              <a:pathLst>
                <a:path h="2052068" w="7639412">
                  <a:moveTo>
                    <a:pt x="0" y="0"/>
                  </a:moveTo>
                  <a:lnTo>
                    <a:pt x="0" y="2052068"/>
                  </a:lnTo>
                  <a:lnTo>
                    <a:pt x="7639412" y="2052068"/>
                  </a:lnTo>
                  <a:lnTo>
                    <a:pt x="7639412" y="0"/>
                  </a:lnTo>
                  <a:lnTo>
                    <a:pt x="0" y="0"/>
                  </a:lnTo>
                  <a:close/>
                  <a:moveTo>
                    <a:pt x="7578451" y="1991108"/>
                  </a:moveTo>
                  <a:lnTo>
                    <a:pt x="59690" y="1991108"/>
                  </a:lnTo>
                  <a:lnTo>
                    <a:pt x="59690" y="59690"/>
                  </a:lnTo>
                  <a:lnTo>
                    <a:pt x="7578451" y="59690"/>
                  </a:lnTo>
                  <a:lnTo>
                    <a:pt x="7578451" y="1991108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69500" y="1432341"/>
            <a:ext cx="4661848" cy="85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Aileron Heavy"/>
              </a:rPr>
              <a:t>CONTENTS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679226" y="1286721"/>
            <a:ext cx="1248211" cy="1248211"/>
            <a:chOff x="0" y="0"/>
            <a:chExt cx="1913890" cy="1913890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1850390" cy="1850390"/>
            </a:xfrm>
            <a:custGeom>
              <a:avLst/>
              <a:gdLst/>
              <a:ahLst/>
              <a:cxnLst/>
              <a:rect r="r" b="b" t="t" l="l"/>
              <a:pathLst>
                <a:path h="1850390" w="1850390">
                  <a:moveTo>
                    <a:pt x="1757680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1756410"/>
                  </a:lnTo>
                  <a:cubicBezTo>
                    <a:pt x="1850390" y="1808480"/>
                    <a:pt x="1808480" y="1850390"/>
                    <a:pt x="1757680" y="18503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1789430"/>
                  </a:lnTo>
                  <a:cubicBezTo>
                    <a:pt x="1854200" y="1824990"/>
                    <a:pt x="1824990" y="1854200"/>
                    <a:pt x="1789430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1789430" y="1913890"/>
                  </a:lnTo>
                  <a:cubicBezTo>
                    <a:pt x="1858010" y="1913890"/>
                    <a:pt x="1913890" y="1858010"/>
                    <a:pt x="1913890" y="1789430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768890" y="1376385"/>
            <a:ext cx="1068883" cy="106888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2820650" y="5611694"/>
            <a:ext cx="1248211" cy="1248211"/>
            <a:chOff x="0" y="0"/>
            <a:chExt cx="1913890" cy="1913890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1850390" cy="1850390"/>
            </a:xfrm>
            <a:custGeom>
              <a:avLst/>
              <a:gdLst/>
              <a:ahLst/>
              <a:cxnLst/>
              <a:rect r="r" b="b" t="t" l="l"/>
              <a:pathLst>
                <a:path h="1850390" w="1850390">
                  <a:moveTo>
                    <a:pt x="1757680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1756410"/>
                  </a:lnTo>
                  <a:cubicBezTo>
                    <a:pt x="1850390" y="1808480"/>
                    <a:pt x="1808480" y="1850390"/>
                    <a:pt x="1757680" y="18503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1789430"/>
                  </a:lnTo>
                  <a:cubicBezTo>
                    <a:pt x="1854200" y="1824990"/>
                    <a:pt x="1824990" y="1854200"/>
                    <a:pt x="1789430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1789430" y="1913890"/>
                  </a:lnTo>
                  <a:cubicBezTo>
                    <a:pt x="1858010" y="1913890"/>
                    <a:pt x="1913890" y="1858010"/>
                    <a:pt x="1913890" y="1789430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916779" y="5847077"/>
            <a:ext cx="1055952" cy="777445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7696200" y="5611694"/>
            <a:ext cx="1248211" cy="1248211"/>
            <a:chOff x="0" y="0"/>
            <a:chExt cx="1913890" cy="1913890"/>
          </a:xfrm>
        </p:grpSpPr>
        <p:sp>
          <p:nvSpPr>
            <p:cNvPr name="Freeform 24" id="24"/>
            <p:cNvSpPr/>
            <p:nvPr/>
          </p:nvSpPr>
          <p:spPr>
            <a:xfrm>
              <a:off x="31750" y="31750"/>
              <a:ext cx="1850390" cy="1850390"/>
            </a:xfrm>
            <a:custGeom>
              <a:avLst/>
              <a:gdLst/>
              <a:ahLst/>
              <a:cxnLst/>
              <a:rect r="r" b="b" t="t" l="l"/>
              <a:pathLst>
                <a:path h="1850390" w="1850390">
                  <a:moveTo>
                    <a:pt x="1757680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1756410"/>
                  </a:lnTo>
                  <a:cubicBezTo>
                    <a:pt x="1850390" y="1808480"/>
                    <a:pt x="1808480" y="1850390"/>
                    <a:pt x="1757680" y="18503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1789430"/>
                  </a:lnTo>
                  <a:cubicBezTo>
                    <a:pt x="1854200" y="1824990"/>
                    <a:pt x="1824990" y="1854200"/>
                    <a:pt x="1789430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1789430" y="1913890"/>
                  </a:lnTo>
                  <a:cubicBezTo>
                    <a:pt x="1858010" y="1913890"/>
                    <a:pt x="1913890" y="1858010"/>
                    <a:pt x="1913890" y="1789430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833431" y="5765900"/>
            <a:ext cx="939800" cy="9398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12820650" y="1286721"/>
            <a:ext cx="1248211" cy="1248211"/>
            <a:chOff x="0" y="0"/>
            <a:chExt cx="1913890" cy="1913890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850390" cy="1850390"/>
            </a:xfrm>
            <a:custGeom>
              <a:avLst/>
              <a:gdLst/>
              <a:ahLst/>
              <a:cxnLst/>
              <a:rect r="r" b="b" t="t" l="l"/>
              <a:pathLst>
                <a:path h="1850390" w="1850390">
                  <a:moveTo>
                    <a:pt x="1757680" y="1850390"/>
                  </a:moveTo>
                  <a:lnTo>
                    <a:pt x="92710" y="1850390"/>
                  </a:lnTo>
                  <a:cubicBezTo>
                    <a:pt x="41910" y="1850390"/>
                    <a:pt x="0" y="1808480"/>
                    <a:pt x="0" y="17576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6410" y="0"/>
                  </a:lnTo>
                  <a:cubicBezTo>
                    <a:pt x="1807210" y="0"/>
                    <a:pt x="1849120" y="41910"/>
                    <a:pt x="1849120" y="92710"/>
                  </a:cubicBezTo>
                  <a:lnTo>
                    <a:pt x="1849120" y="1756410"/>
                  </a:lnTo>
                  <a:cubicBezTo>
                    <a:pt x="1850390" y="1808480"/>
                    <a:pt x="1808480" y="1850390"/>
                    <a:pt x="1757680" y="18503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59690"/>
                  </a:moveTo>
                  <a:cubicBezTo>
                    <a:pt x="1824990" y="59690"/>
                    <a:pt x="1854200" y="88900"/>
                    <a:pt x="1854200" y="124460"/>
                  </a:cubicBezTo>
                  <a:lnTo>
                    <a:pt x="1854200" y="1789430"/>
                  </a:lnTo>
                  <a:cubicBezTo>
                    <a:pt x="1854200" y="1824990"/>
                    <a:pt x="1824990" y="1854200"/>
                    <a:pt x="1789430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89430" y="59690"/>
                  </a:lnTo>
                  <a:moveTo>
                    <a:pt x="17894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1789430" y="1913890"/>
                  </a:lnTo>
                  <a:cubicBezTo>
                    <a:pt x="1858010" y="1913890"/>
                    <a:pt x="1913890" y="1858010"/>
                    <a:pt x="1913890" y="1789430"/>
                  </a:cubicBezTo>
                  <a:lnTo>
                    <a:pt x="1913890" y="124460"/>
                  </a:lnTo>
                  <a:cubicBezTo>
                    <a:pt x="1913890" y="55880"/>
                    <a:pt x="1858010" y="0"/>
                    <a:pt x="1789430" y="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004366" y="1488450"/>
            <a:ext cx="884671" cy="884671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0">
            <a:off x="6952665" y="3358271"/>
            <a:ext cx="12075130" cy="1554531"/>
            <a:chOff x="0" y="0"/>
            <a:chExt cx="13005201" cy="1674266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3005202" cy="1674266"/>
            </a:xfrm>
            <a:custGeom>
              <a:avLst/>
              <a:gdLst/>
              <a:ahLst/>
              <a:cxnLst/>
              <a:rect r="r" b="b" t="t" l="l"/>
              <a:pathLst>
                <a:path h="1674266" w="13005202">
                  <a:moveTo>
                    <a:pt x="0" y="0"/>
                  </a:moveTo>
                  <a:lnTo>
                    <a:pt x="0" y="1674266"/>
                  </a:lnTo>
                  <a:lnTo>
                    <a:pt x="13005202" y="1674266"/>
                  </a:lnTo>
                  <a:lnTo>
                    <a:pt x="13005202" y="0"/>
                  </a:lnTo>
                  <a:lnTo>
                    <a:pt x="0" y="0"/>
                  </a:lnTo>
                  <a:close/>
                  <a:moveTo>
                    <a:pt x="12944241" y="1613306"/>
                  </a:moveTo>
                  <a:lnTo>
                    <a:pt x="59690" y="1613306"/>
                  </a:lnTo>
                  <a:lnTo>
                    <a:pt x="59690" y="59690"/>
                  </a:lnTo>
                  <a:lnTo>
                    <a:pt x="12944241" y="59690"/>
                  </a:lnTo>
                  <a:lnTo>
                    <a:pt x="12944241" y="1613306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6952665" y="7703769"/>
            <a:ext cx="12259651" cy="1554531"/>
            <a:chOff x="0" y="0"/>
            <a:chExt cx="13203934" cy="1674266"/>
          </a:xfrm>
        </p:grpSpPr>
        <p:sp>
          <p:nvSpPr>
            <p:cNvPr name="Freeform 34" id="34"/>
            <p:cNvSpPr/>
            <p:nvPr/>
          </p:nvSpPr>
          <p:spPr>
            <a:xfrm>
              <a:off x="0" y="0"/>
              <a:ext cx="13203934" cy="1674266"/>
            </a:xfrm>
            <a:custGeom>
              <a:avLst/>
              <a:gdLst/>
              <a:ahLst/>
              <a:cxnLst/>
              <a:rect r="r" b="b" t="t" l="l"/>
              <a:pathLst>
                <a:path h="1674266" w="13203934">
                  <a:moveTo>
                    <a:pt x="0" y="0"/>
                  </a:moveTo>
                  <a:lnTo>
                    <a:pt x="0" y="1674266"/>
                  </a:lnTo>
                  <a:lnTo>
                    <a:pt x="13203934" y="1674266"/>
                  </a:lnTo>
                  <a:lnTo>
                    <a:pt x="13203934" y="0"/>
                  </a:lnTo>
                  <a:lnTo>
                    <a:pt x="0" y="0"/>
                  </a:lnTo>
                  <a:close/>
                  <a:moveTo>
                    <a:pt x="13142975" y="1613306"/>
                  </a:moveTo>
                  <a:lnTo>
                    <a:pt x="59690" y="1613306"/>
                  </a:lnTo>
                  <a:lnTo>
                    <a:pt x="59690" y="59690"/>
                  </a:lnTo>
                  <a:lnTo>
                    <a:pt x="13142975" y="59690"/>
                  </a:lnTo>
                  <a:lnTo>
                    <a:pt x="13142975" y="1613306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7679226" y="3427062"/>
            <a:ext cx="1801815" cy="130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4"/>
              </a:lnSpc>
            </a:pPr>
            <a:r>
              <a:rPr lang="en-US" sz="2323">
                <a:solidFill>
                  <a:srgbClr val="FFFFFF"/>
                </a:solidFill>
                <a:latin typeface="Aileron Regular"/>
              </a:rPr>
              <a:t>Scheme DB Selecting</a:t>
            </a:r>
          </a:p>
          <a:p>
            <a:pPr>
              <a:lnSpc>
                <a:spcPts val="3484"/>
              </a:lnSpc>
            </a:pPr>
            <a:r>
              <a:rPr lang="en-US" sz="2323">
                <a:solidFill>
                  <a:srgbClr val="FFFFFF"/>
                </a:solidFill>
                <a:latin typeface="Aileron Regular"/>
              </a:rPr>
              <a:t>ER-chart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820650" y="3417537"/>
            <a:ext cx="1866366" cy="135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Template</a:t>
            </a:r>
          </a:p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Format</a:t>
            </a:r>
          </a:p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CSV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79226" y="7763036"/>
            <a:ext cx="1866366" cy="135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Importing</a:t>
            </a:r>
          </a:p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Analysis</a:t>
            </a:r>
          </a:p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Parsing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820650" y="7763036"/>
            <a:ext cx="1866366" cy="135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Outlier</a:t>
            </a:r>
          </a:p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Graph</a:t>
            </a:r>
          </a:p>
          <a:p>
            <a:pPr>
              <a:lnSpc>
                <a:spcPts val="3609"/>
              </a:lnSpc>
            </a:pPr>
            <a:r>
              <a:rPr lang="en-US" sz="2406">
                <a:solidFill>
                  <a:srgbClr val="FFFFFF"/>
                </a:solidFill>
                <a:latin typeface="Aileron Regular"/>
              </a:rPr>
              <a:t>View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896324">
            <a:off x="-2198602" y="4781504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0000"/>
          </a:blip>
          <a:srcRect l="0" t="8531" r="0" b="8531"/>
          <a:stretch>
            <a:fillRect/>
          </a:stretch>
        </p:blipFill>
        <p:spPr>
          <a:xfrm flipH="false" flipV="false" rot="0">
            <a:off x="0" y="0"/>
            <a:ext cx="8759825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188325" y="522251"/>
            <a:ext cx="9528175" cy="2963617"/>
            <a:chOff x="0" y="0"/>
            <a:chExt cx="12704233" cy="395149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704233" cy="3951490"/>
              <a:chOff x="0" y="0"/>
              <a:chExt cx="10262070" cy="3191886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0" y="0"/>
                <a:ext cx="10262070" cy="3191886"/>
              </a:xfrm>
              <a:custGeom>
                <a:avLst/>
                <a:gdLst/>
                <a:ahLst/>
                <a:cxnLst/>
                <a:rect r="r" b="b" t="t" l="l"/>
                <a:pathLst>
                  <a:path h="3191886" w="10262070">
                    <a:moveTo>
                      <a:pt x="0" y="0"/>
                    </a:moveTo>
                    <a:lnTo>
                      <a:pt x="0" y="3191886"/>
                    </a:lnTo>
                    <a:lnTo>
                      <a:pt x="10262070" y="3191886"/>
                    </a:lnTo>
                    <a:lnTo>
                      <a:pt x="10262070" y="0"/>
                    </a:lnTo>
                    <a:lnTo>
                      <a:pt x="0" y="0"/>
                    </a:lnTo>
                    <a:close/>
                    <a:moveTo>
                      <a:pt x="10201110" y="3130926"/>
                    </a:moveTo>
                    <a:lnTo>
                      <a:pt x="59690" y="3130926"/>
                    </a:lnTo>
                    <a:lnTo>
                      <a:pt x="59690" y="59690"/>
                    </a:lnTo>
                    <a:lnTo>
                      <a:pt x="10201110" y="59690"/>
                    </a:lnTo>
                    <a:lnTo>
                      <a:pt x="10201110" y="3130926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1971032" y="675265"/>
              <a:ext cx="10123601" cy="2600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FFFFFF"/>
                  </a:solidFill>
                  <a:latin typeface="Aileron Heavy"/>
                </a:rPr>
                <a:t>FORMULATION OF THE PROBLEM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733791" y="4793438"/>
            <a:ext cx="6525509" cy="2345116"/>
            <a:chOff x="0" y="0"/>
            <a:chExt cx="8700678" cy="312682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27920"/>
              <a:ext cx="8700678" cy="2398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09"/>
                </a:lnSpc>
              </a:pPr>
              <a:r>
                <a:rPr lang="en-US" sz="2406">
                  <a:solidFill>
                    <a:srgbClr val="FFFFFF"/>
                  </a:solidFill>
                  <a:latin typeface="Aileron Regular"/>
                </a:rPr>
                <a:t>To develop algorithmic and software for the analysis of specific data in order to identify patterns and outliers in these data for further use as search tools..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8700678" cy="685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31"/>
                </a:lnSpc>
              </a:pPr>
              <a:r>
                <a:rPr lang="en-US" sz="3094">
                  <a:solidFill>
                    <a:srgbClr val="37C9EF"/>
                  </a:solidFill>
                  <a:latin typeface="Aileron Heavy"/>
                </a:rPr>
                <a:t>Goal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798384"/>
            <a:ext cx="6525509" cy="2345116"/>
            <a:chOff x="0" y="0"/>
            <a:chExt cx="8700678" cy="312682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27920"/>
              <a:ext cx="8700678" cy="2398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09"/>
                </a:lnSpc>
              </a:pPr>
              <a:r>
                <a:rPr lang="en-US" sz="2406">
                  <a:solidFill>
                    <a:srgbClr val="FFFFFF"/>
                  </a:solidFill>
                  <a:latin typeface="Aileron Regular"/>
                </a:rPr>
                <a:t>Documents from various sources, such as booking sites, frequent flyer forums, ticket agencies, etc., on flights of several suspicious Russian citizens...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8700678" cy="685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31"/>
                </a:lnSpc>
              </a:pPr>
              <a:r>
                <a:rPr lang="en-US" sz="3094">
                  <a:solidFill>
                    <a:srgbClr val="37C9EF"/>
                  </a:solidFill>
                  <a:latin typeface="Aileron Heavy"/>
                </a:rPr>
                <a:t>Starting data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774329"/>
            <a:ext cx="6525509" cy="2803544"/>
            <a:chOff x="0" y="0"/>
            <a:chExt cx="8700678" cy="373805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727920"/>
              <a:ext cx="8700678" cy="3010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09"/>
                </a:lnSpc>
              </a:pPr>
              <a:r>
                <a:rPr lang="en-US" sz="2406">
                  <a:solidFill>
                    <a:srgbClr val="FFFFFF"/>
                  </a:solidFill>
                  <a:latin typeface="Aileron Regular"/>
                </a:rPr>
                <a:t>Automated tools for searching for anomalies and outliers in some structured data set obtained from a database, the structure and data of which are obtained directly from the available input data...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8700678" cy="685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31"/>
                </a:lnSpc>
              </a:pPr>
              <a:r>
                <a:rPr lang="en-US" sz="3094">
                  <a:solidFill>
                    <a:srgbClr val="37C9EF"/>
                  </a:solidFill>
                  <a:latin typeface="Aileron Heavy"/>
                </a:rPr>
                <a:t>Result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88325" y="522251"/>
            <a:ext cx="9528175" cy="1988257"/>
            <a:chOff x="0" y="0"/>
            <a:chExt cx="10262070" cy="2141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0262070" cy="2141400"/>
            </a:xfrm>
            <a:custGeom>
              <a:avLst/>
              <a:gdLst/>
              <a:ahLst/>
              <a:cxnLst/>
              <a:rect r="r" b="b" t="t" l="l"/>
              <a:pathLst>
                <a:path h="2141400" w="10262070">
                  <a:moveTo>
                    <a:pt x="0" y="0"/>
                  </a:moveTo>
                  <a:lnTo>
                    <a:pt x="0" y="2141400"/>
                  </a:lnTo>
                  <a:lnTo>
                    <a:pt x="10262070" y="2141400"/>
                  </a:lnTo>
                  <a:lnTo>
                    <a:pt x="10262070" y="0"/>
                  </a:lnTo>
                  <a:lnTo>
                    <a:pt x="0" y="0"/>
                  </a:lnTo>
                  <a:close/>
                  <a:moveTo>
                    <a:pt x="10201110" y="2080440"/>
                  </a:moveTo>
                  <a:lnTo>
                    <a:pt x="59690" y="2080440"/>
                  </a:lnTo>
                  <a:lnTo>
                    <a:pt x="59690" y="59690"/>
                  </a:lnTo>
                  <a:lnTo>
                    <a:pt x="10201110" y="59690"/>
                  </a:lnTo>
                  <a:lnTo>
                    <a:pt x="10201110" y="208044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666599" y="1028700"/>
            <a:ext cx="7592701" cy="97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191919"/>
                </a:solidFill>
                <a:latin typeface="Aileron Heavy"/>
              </a:rPr>
              <a:t>WORK PLAN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04936" y="2901206"/>
            <a:ext cx="16011564" cy="655310"/>
            <a:chOff x="0" y="0"/>
            <a:chExt cx="3723677" cy="152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723677" cy="152400"/>
            </a:xfrm>
            <a:custGeom>
              <a:avLst/>
              <a:gdLst/>
              <a:ahLst/>
              <a:cxnLst/>
              <a:rect r="r" b="b" t="t" l="l"/>
              <a:pathLst>
                <a:path h="152400" w="3723677">
                  <a:moveTo>
                    <a:pt x="0" y="0"/>
                  </a:moveTo>
                  <a:lnTo>
                    <a:pt x="3723677" y="0"/>
                  </a:lnTo>
                  <a:lnTo>
                    <a:pt x="372367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04936" y="4454817"/>
            <a:ext cx="14375559" cy="655310"/>
            <a:chOff x="0" y="0"/>
            <a:chExt cx="3343205" cy="1524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343205" cy="152400"/>
            </a:xfrm>
            <a:custGeom>
              <a:avLst/>
              <a:gdLst/>
              <a:ahLst/>
              <a:cxnLst/>
              <a:rect r="r" b="b" t="t" l="l"/>
              <a:pathLst>
                <a:path h="152400" w="3343205">
                  <a:moveTo>
                    <a:pt x="0" y="0"/>
                  </a:moveTo>
                  <a:lnTo>
                    <a:pt x="3343205" y="0"/>
                  </a:lnTo>
                  <a:lnTo>
                    <a:pt x="334320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68415" y="2063652"/>
            <a:ext cx="13593559" cy="776805"/>
            <a:chOff x="0" y="0"/>
            <a:chExt cx="18124745" cy="103574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7625"/>
              <a:ext cx="81900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spc="280">
                  <a:solidFill>
                    <a:srgbClr val="000000"/>
                  </a:solidFill>
                  <a:latin typeface="Aileron Heavy"/>
                </a:rPr>
                <a:t>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19003" y="160704"/>
              <a:ext cx="17305743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Analysis of the source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 data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68415" y="2840458"/>
            <a:ext cx="13593559" cy="776805"/>
            <a:chOff x="0" y="0"/>
            <a:chExt cx="18124745" cy="103574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47625"/>
              <a:ext cx="81900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819003" y="160704"/>
              <a:ext cx="17305743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Discussion of m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ethods for anomaly detection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8415" y="3617263"/>
            <a:ext cx="13593559" cy="776805"/>
            <a:chOff x="0" y="0"/>
            <a:chExt cx="18124745" cy="103574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47625"/>
              <a:ext cx="81900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819003" y="160704"/>
              <a:ext cx="17305743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Cre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ating an ER-chart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68415" y="4394069"/>
            <a:ext cx="13593559" cy="776805"/>
            <a:chOff x="0" y="0"/>
            <a:chExt cx="18124745" cy="103574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47625"/>
              <a:ext cx="81900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19003" y="160704"/>
              <a:ext cx="17305743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F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ormatting source data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68415" y="5170874"/>
            <a:ext cx="13593559" cy="776805"/>
            <a:chOff x="0" y="0"/>
            <a:chExt cx="18124745" cy="1035741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47625"/>
              <a:ext cx="81900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5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19003" y="160704"/>
              <a:ext cx="17305743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Cre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ating a database schema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704936" y="6008427"/>
            <a:ext cx="13057038" cy="655310"/>
            <a:chOff x="0" y="0"/>
            <a:chExt cx="3036567" cy="15240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3036567" cy="152400"/>
            </a:xfrm>
            <a:custGeom>
              <a:avLst/>
              <a:gdLst/>
              <a:ahLst/>
              <a:cxnLst/>
              <a:rect r="r" b="b" t="t" l="l"/>
              <a:pathLst>
                <a:path h="152400" w="3036567">
                  <a:moveTo>
                    <a:pt x="0" y="0"/>
                  </a:moveTo>
                  <a:lnTo>
                    <a:pt x="3036567" y="0"/>
                  </a:lnTo>
                  <a:lnTo>
                    <a:pt x="3036567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68415" y="5947680"/>
            <a:ext cx="13593559" cy="776805"/>
            <a:chOff x="0" y="0"/>
            <a:chExt cx="18124745" cy="1035741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47625"/>
              <a:ext cx="81900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6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19003" y="160704"/>
              <a:ext cx="17305743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Import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 data into the database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68415" y="6724485"/>
            <a:ext cx="14912080" cy="776805"/>
            <a:chOff x="0" y="0"/>
            <a:chExt cx="19882773" cy="1035741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47625"/>
              <a:ext cx="89844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7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898443" y="160704"/>
              <a:ext cx="18984330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Creating a plan for the impleme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ntation of ideas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04936" y="7562038"/>
            <a:ext cx="11247477" cy="655310"/>
            <a:chOff x="0" y="0"/>
            <a:chExt cx="2615733" cy="152400"/>
          </a:xfrm>
        </p:grpSpPr>
        <p:sp>
          <p:nvSpPr>
            <p:cNvPr name="Freeform 33" id="33"/>
            <p:cNvSpPr/>
            <p:nvPr/>
          </p:nvSpPr>
          <p:spPr>
            <a:xfrm>
              <a:off x="0" y="0"/>
              <a:ext cx="2615733" cy="152400"/>
            </a:xfrm>
            <a:custGeom>
              <a:avLst/>
              <a:gdLst/>
              <a:ahLst/>
              <a:cxnLst/>
              <a:rect r="r" b="b" t="t" l="l"/>
              <a:pathLst>
                <a:path h="152400" w="2615733">
                  <a:moveTo>
                    <a:pt x="0" y="0"/>
                  </a:moveTo>
                  <a:lnTo>
                    <a:pt x="2615733" y="0"/>
                  </a:lnTo>
                  <a:lnTo>
                    <a:pt x="261573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168415" y="7501291"/>
            <a:ext cx="14912080" cy="776805"/>
            <a:chOff x="0" y="0"/>
            <a:chExt cx="19882773" cy="1035741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47625"/>
              <a:ext cx="89844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8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898443" y="160704"/>
              <a:ext cx="18984330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Impleme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nting ideas: creating scripts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68415" y="8278096"/>
            <a:ext cx="14912080" cy="776805"/>
            <a:chOff x="0" y="0"/>
            <a:chExt cx="19882773" cy="1035741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47625"/>
              <a:ext cx="898443" cy="988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5"/>
                </a:lnSpc>
              </a:pPr>
              <a:r>
                <a:rPr lang="en-US" b="true" sz="5105" i="false" spc="280">
                  <a:solidFill>
                    <a:srgbClr val="000000"/>
                  </a:solidFill>
                  <a:latin typeface="Aileron Heavy"/>
                </a:rPr>
                <a:t>9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898443" y="160704"/>
              <a:ext cx="18984330" cy="647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2"/>
                </a:lnSpc>
              </a:pPr>
              <a:r>
                <a:rPr lang="en-US" sz="2859" spc="157">
                  <a:solidFill>
                    <a:srgbClr val="000000"/>
                  </a:solidFill>
                  <a:latin typeface="Aileron Regular"/>
                </a:rPr>
                <a:t>Prese</a:t>
              </a:r>
              <a:r>
                <a:rPr lang="en-US" b="false" sz="2859" i="false" spc="157">
                  <a:solidFill>
                    <a:srgbClr val="000000"/>
                  </a:solidFill>
                  <a:latin typeface="Aileron Regular"/>
                </a:rPr>
                <a:t>ntation of results in a visual form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378825" y="712751"/>
            <a:ext cx="9528175" cy="1988257"/>
            <a:chOff x="0" y="0"/>
            <a:chExt cx="10262070" cy="2141400"/>
          </a:xfrm>
        </p:grpSpPr>
        <p:sp>
          <p:nvSpPr>
            <p:cNvPr name="Freeform 41" id="41"/>
            <p:cNvSpPr/>
            <p:nvPr/>
          </p:nvSpPr>
          <p:spPr>
            <a:xfrm>
              <a:off x="0" y="0"/>
              <a:ext cx="10262070" cy="2141400"/>
            </a:xfrm>
            <a:custGeom>
              <a:avLst/>
              <a:gdLst/>
              <a:ahLst/>
              <a:cxnLst/>
              <a:rect r="r" b="b" t="t" l="l"/>
              <a:pathLst>
                <a:path h="2141400" w="10262070">
                  <a:moveTo>
                    <a:pt x="0" y="0"/>
                  </a:moveTo>
                  <a:lnTo>
                    <a:pt x="0" y="2141400"/>
                  </a:lnTo>
                  <a:lnTo>
                    <a:pt x="10262070" y="2141400"/>
                  </a:lnTo>
                  <a:lnTo>
                    <a:pt x="10262070" y="0"/>
                  </a:lnTo>
                  <a:lnTo>
                    <a:pt x="0" y="0"/>
                  </a:lnTo>
                  <a:close/>
                  <a:moveTo>
                    <a:pt x="10201110" y="2080440"/>
                  </a:moveTo>
                  <a:lnTo>
                    <a:pt x="59690" y="2080440"/>
                  </a:lnTo>
                  <a:lnTo>
                    <a:pt x="59690" y="59690"/>
                  </a:lnTo>
                  <a:lnTo>
                    <a:pt x="10201110" y="59690"/>
                  </a:lnTo>
                  <a:lnTo>
                    <a:pt x="10201110" y="208044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88325" y="522251"/>
            <a:ext cx="9528175" cy="1988257"/>
            <a:chOff x="0" y="0"/>
            <a:chExt cx="12704233" cy="265101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704233" cy="2651010"/>
              <a:chOff x="0" y="0"/>
              <a:chExt cx="10262070" cy="2141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0262070" cy="2141400"/>
              </a:xfrm>
              <a:custGeom>
                <a:avLst/>
                <a:gdLst/>
                <a:ahLst/>
                <a:cxnLst/>
                <a:rect r="r" b="b" t="t" l="l"/>
                <a:pathLst>
                  <a:path h="2141400" w="10262070">
                    <a:moveTo>
                      <a:pt x="0" y="0"/>
                    </a:moveTo>
                    <a:lnTo>
                      <a:pt x="0" y="2141400"/>
                    </a:lnTo>
                    <a:lnTo>
                      <a:pt x="10262070" y="2141400"/>
                    </a:lnTo>
                    <a:lnTo>
                      <a:pt x="10262070" y="0"/>
                    </a:lnTo>
                    <a:lnTo>
                      <a:pt x="0" y="0"/>
                    </a:lnTo>
                    <a:close/>
                    <a:moveTo>
                      <a:pt x="10201110" y="2080440"/>
                    </a:moveTo>
                    <a:lnTo>
                      <a:pt x="59690" y="2080440"/>
                    </a:lnTo>
                    <a:lnTo>
                      <a:pt x="59690" y="59690"/>
                    </a:lnTo>
                    <a:lnTo>
                      <a:pt x="10201110" y="59690"/>
                    </a:lnTo>
                    <a:lnTo>
                      <a:pt x="10201110" y="208044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971032" y="675265"/>
              <a:ext cx="10123601" cy="1300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191919"/>
                  </a:solidFill>
                  <a:latin typeface="Aileron Heavy"/>
                </a:rPr>
                <a:t>ER-CHART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98212" y="5372100"/>
            <a:ext cx="2274401" cy="1373738"/>
            <a:chOff x="0" y="0"/>
            <a:chExt cx="6350000" cy="3835400"/>
          </a:xfrm>
        </p:grpSpPr>
        <p:sp>
          <p:nvSpPr>
            <p:cNvPr name="Freeform 7" id="7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894898" y="5372100"/>
            <a:ext cx="2274401" cy="1373738"/>
            <a:chOff x="0" y="0"/>
            <a:chExt cx="6350000" cy="3835400"/>
          </a:xfrm>
        </p:grpSpPr>
        <p:sp>
          <p:nvSpPr>
            <p:cNvPr name="Freeform 9" id="9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700009" y="5372100"/>
            <a:ext cx="2274401" cy="1373738"/>
            <a:chOff x="0" y="0"/>
            <a:chExt cx="6350000" cy="3835400"/>
          </a:xfrm>
        </p:grpSpPr>
        <p:sp>
          <p:nvSpPr>
            <p:cNvPr name="Freeform 11" id="11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398212" y="3082893"/>
            <a:ext cx="2274401" cy="1373738"/>
            <a:chOff x="0" y="0"/>
            <a:chExt cx="6350000" cy="3835400"/>
          </a:xfrm>
        </p:grpSpPr>
        <p:sp>
          <p:nvSpPr>
            <p:cNvPr name="Freeform 13" id="13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894898" y="3082893"/>
            <a:ext cx="2274401" cy="1373738"/>
            <a:chOff x="0" y="0"/>
            <a:chExt cx="6350000" cy="3835400"/>
          </a:xfrm>
        </p:grpSpPr>
        <p:sp>
          <p:nvSpPr>
            <p:cNvPr name="Freeform 15" id="15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398212" y="7884562"/>
            <a:ext cx="2274401" cy="1373738"/>
            <a:chOff x="0" y="0"/>
            <a:chExt cx="6350000" cy="3835400"/>
          </a:xfrm>
        </p:grpSpPr>
        <p:sp>
          <p:nvSpPr>
            <p:cNvPr name="Freeform 17" id="17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894898" y="7884562"/>
            <a:ext cx="2274401" cy="1373738"/>
            <a:chOff x="0" y="0"/>
            <a:chExt cx="6350000" cy="3835400"/>
          </a:xfrm>
        </p:grpSpPr>
        <p:sp>
          <p:nvSpPr>
            <p:cNvPr name="Freeform 19" id="19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986027" y="3082893"/>
            <a:ext cx="2274401" cy="1373738"/>
            <a:chOff x="0" y="0"/>
            <a:chExt cx="6350000" cy="3835400"/>
          </a:xfrm>
        </p:grpSpPr>
        <p:sp>
          <p:nvSpPr>
            <p:cNvPr name="Freeform 21" id="21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986027" y="7884562"/>
            <a:ext cx="2274401" cy="1373738"/>
            <a:chOff x="0" y="0"/>
            <a:chExt cx="6350000" cy="3835400"/>
          </a:xfrm>
        </p:grpSpPr>
        <p:sp>
          <p:nvSpPr>
            <p:cNvPr name="Freeform 23" id="23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202320" y="5754728"/>
            <a:ext cx="126977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Ticket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37984" y="3485218"/>
            <a:ext cx="199485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Passenger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84114" y="5520245"/>
            <a:ext cx="1902598" cy="101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Loyalty program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84114" y="8286887"/>
            <a:ext cx="190259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Meal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080799" y="3485218"/>
            <a:ext cx="190259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Fare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080799" y="5774426"/>
            <a:ext cx="190259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Trip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1986027" y="5372100"/>
            <a:ext cx="2274401" cy="1373738"/>
            <a:chOff x="0" y="0"/>
            <a:chExt cx="6350000" cy="3835400"/>
          </a:xfrm>
        </p:grpSpPr>
        <p:sp>
          <p:nvSpPr>
            <p:cNvPr name="Freeform 31" id="31"/>
            <p:cNvSpPr/>
            <p:nvPr/>
          </p:nvSpPr>
          <p:spPr>
            <a:xfrm>
              <a:off x="-12700" y="-12700"/>
              <a:ext cx="63754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6375400">
                  <a:moveTo>
                    <a:pt x="5513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2998470"/>
                  </a:lnTo>
                  <a:cubicBezTo>
                    <a:pt x="0" y="3470910"/>
                    <a:pt x="389890" y="3860800"/>
                    <a:pt x="862330" y="3860800"/>
                  </a:cubicBezTo>
                  <a:lnTo>
                    <a:pt x="5513070" y="3860800"/>
                  </a:lnTo>
                  <a:cubicBezTo>
                    <a:pt x="5985510" y="3860800"/>
                    <a:pt x="6375400" y="3470910"/>
                    <a:pt x="6375400" y="2998470"/>
                  </a:cubicBezTo>
                  <a:lnTo>
                    <a:pt x="6375400" y="862330"/>
                  </a:lnTo>
                  <a:cubicBezTo>
                    <a:pt x="6375400" y="389890"/>
                    <a:pt x="5985510" y="0"/>
                    <a:pt x="5513070" y="0"/>
                  </a:cubicBezTo>
                  <a:close/>
                  <a:moveTo>
                    <a:pt x="6184900" y="927100"/>
                  </a:moveTo>
                  <a:lnTo>
                    <a:pt x="6184900" y="2998470"/>
                  </a:lnTo>
                  <a:cubicBezTo>
                    <a:pt x="6184900" y="3365500"/>
                    <a:pt x="5880100" y="3670300"/>
                    <a:pt x="5513070" y="3670300"/>
                  </a:cubicBezTo>
                  <a:lnTo>
                    <a:pt x="862330" y="3670300"/>
                  </a:lnTo>
                  <a:cubicBezTo>
                    <a:pt x="495300" y="3670300"/>
                    <a:pt x="190500" y="3365500"/>
                    <a:pt x="190500" y="29984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5513070" y="190500"/>
                  </a:lnTo>
                  <a:cubicBezTo>
                    <a:pt x="5880100" y="190500"/>
                    <a:pt x="6184900" y="495300"/>
                    <a:pt x="6184900" y="862330"/>
                  </a:cubicBezTo>
                  <a:lnTo>
                    <a:pt x="6184900" y="92710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8872178" y="8286887"/>
            <a:ext cx="2319841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Aggregator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71929" y="5774426"/>
            <a:ext cx="190259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Flight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171929" y="3485218"/>
            <a:ext cx="190259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Airports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71929" y="8286887"/>
            <a:ext cx="1902598" cy="50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</a:pPr>
            <a:r>
              <a:rPr lang="en-US" b="true" sz="2859" i="false" spc="157">
                <a:solidFill>
                  <a:srgbClr val="000000"/>
                </a:solidFill>
                <a:latin typeface="Aileron Regular"/>
              </a:rPr>
              <a:t>Aircrafts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10799569">
            <a:off x="4769478" y="3552010"/>
            <a:ext cx="1861062" cy="1658672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769374" y="7055226"/>
            <a:ext cx="1861062" cy="1658672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7266030">
            <a:off x="13741486" y="3786600"/>
            <a:ext cx="1861062" cy="1658672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3399532">
            <a:off x="13754978" y="6934882"/>
            <a:ext cx="1861062" cy="1658672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"/>
          <a:srcRect l="56121" t="41079" r="0" b="0"/>
          <a:stretch>
            <a:fillRect/>
          </a:stretch>
        </p:blipFill>
        <p:spPr>
          <a:xfrm flipH="false" flipV="false" rot="-10799569">
            <a:off x="4883341" y="5768493"/>
            <a:ext cx="816606" cy="977294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"/>
          <a:srcRect l="56121" t="41079" r="0" b="0"/>
          <a:stretch>
            <a:fillRect/>
          </a:stretch>
        </p:blipFill>
        <p:spPr>
          <a:xfrm flipH="false" flipV="false" rot="-10799569">
            <a:off x="7974471" y="5768493"/>
            <a:ext cx="816606" cy="977294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10799569">
            <a:off x="7033732" y="3552010"/>
            <a:ext cx="1861062" cy="1658672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10799569">
            <a:off x="7033732" y="7055342"/>
            <a:ext cx="1861062" cy="1658672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3"/>
          <a:srcRect l="56121" t="41079" r="0" b="0"/>
          <a:stretch>
            <a:fillRect/>
          </a:stretch>
        </p:blipFill>
        <p:spPr>
          <a:xfrm flipH="false" flipV="false" rot="-10799569">
            <a:off x="11169360" y="5768493"/>
            <a:ext cx="816606" cy="977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4175" y="406926"/>
            <a:ext cx="9528175" cy="1988257"/>
            <a:chOff x="0" y="0"/>
            <a:chExt cx="12704233" cy="265101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704233" cy="2651010"/>
              <a:chOff x="0" y="0"/>
              <a:chExt cx="10262070" cy="214140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0262070" cy="2141400"/>
              </a:xfrm>
              <a:custGeom>
                <a:avLst/>
                <a:gdLst/>
                <a:ahLst/>
                <a:cxnLst/>
                <a:rect r="r" b="b" t="t" l="l"/>
                <a:pathLst>
                  <a:path h="2141400" w="10262070">
                    <a:moveTo>
                      <a:pt x="0" y="0"/>
                    </a:moveTo>
                    <a:lnTo>
                      <a:pt x="0" y="2141400"/>
                    </a:lnTo>
                    <a:lnTo>
                      <a:pt x="10262070" y="2141400"/>
                    </a:lnTo>
                    <a:lnTo>
                      <a:pt x="10262070" y="0"/>
                    </a:lnTo>
                    <a:lnTo>
                      <a:pt x="0" y="0"/>
                    </a:lnTo>
                    <a:close/>
                    <a:moveTo>
                      <a:pt x="10201110" y="2080440"/>
                    </a:moveTo>
                    <a:lnTo>
                      <a:pt x="59690" y="2080440"/>
                    </a:lnTo>
                    <a:lnTo>
                      <a:pt x="59690" y="59690"/>
                    </a:lnTo>
                    <a:lnTo>
                      <a:pt x="10201110" y="59690"/>
                    </a:lnTo>
                    <a:lnTo>
                      <a:pt x="10201110" y="208044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971032" y="675265"/>
              <a:ext cx="10123601" cy="1300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191919"/>
                  </a:solidFill>
                  <a:latin typeface="Aileron Heavy"/>
                </a:rPr>
                <a:t>ER-CHART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5117" y="2625384"/>
            <a:ext cx="13743076" cy="7455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87283" y="5594914"/>
            <a:ext cx="2039710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37C9EF"/>
                </a:solidFill>
                <a:latin typeface="Aileron Heavy"/>
              </a:rPr>
              <a:t>CSV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93718" y="3012736"/>
            <a:ext cx="2650548" cy="949036"/>
            <a:chOff x="0" y="0"/>
            <a:chExt cx="2942450" cy="105355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942450" cy="1053553"/>
            </a:xfrm>
            <a:custGeom>
              <a:avLst/>
              <a:gdLst/>
              <a:ahLst/>
              <a:cxnLst/>
              <a:rect r="r" b="b" t="t" l="l"/>
              <a:pathLst>
                <a:path h="1053553" w="2942450">
                  <a:moveTo>
                    <a:pt x="2817990" y="59690"/>
                  </a:moveTo>
                  <a:cubicBezTo>
                    <a:pt x="2853550" y="59690"/>
                    <a:pt x="2882760" y="88900"/>
                    <a:pt x="2882760" y="124460"/>
                  </a:cubicBezTo>
                  <a:lnTo>
                    <a:pt x="2882760" y="929093"/>
                  </a:lnTo>
                  <a:cubicBezTo>
                    <a:pt x="2882760" y="964653"/>
                    <a:pt x="2853550" y="993863"/>
                    <a:pt x="2817990" y="993863"/>
                  </a:cubicBezTo>
                  <a:lnTo>
                    <a:pt x="124460" y="993863"/>
                  </a:lnTo>
                  <a:cubicBezTo>
                    <a:pt x="88900" y="993863"/>
                    <a:pt x="59690" y="964653"/>
                    <a:pt x="59690" y="929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17990" y="59690"/>
                  </a:lnTo>
                  <a:moveTo>
                    <a:pt x="28179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29093"/>
                  </a:lnTo>
                  <a:cubicBezTo>
                    <a:pt x="0" y="997673"/>
                    <a:pt x="55880" y="1053553"/>
                    <a:pt x="124460" y="1053553"/>
                  </a:cubicBezTo>
                  <a:lnTo>
                    <a:pt x="2817990" y="1053553"/>
                  </a:lnTo>
                  <a:cubicBezTo>
                    <a:pt x="2886570" y="1053553"/>
                    <a:pt x="2942450" y="997673"/>
                    <a:pt x="2942450" y="929093"/>
                  </a:cubicBezTo>
                  <a:lnTo>
                    <a:pt x="2942450" y="124460"/>
                  </a:lnTo>
                  <a:cubicBezTo>
                    <a:pt x="2942450" y="55880"/>
                    <a:pt x="2886570" y="0"/>
                    <a:pt x="281799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8981" y="3199996"/>
            <a:ext cx="226002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3EDAD8"/>
                </a:solidFill>
                <a:latin typeface="Aileron Heavy"/>
              </a:rPr>
              <a:t>JSON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188325" y="522251"/>
            <a:ext cx="9528175" cy="1988257"/>
            <a:chOff x="0" y="0"/>
            <a:chExt cx="12704233" cy="26510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2704233" cy="2651010"/>
              <a:chOff x="0" y="0"/>
              <a:chExt cx="10262070" cy="21414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10262070" cy="2141400"/>
              </a:xfrm>
              <a:custGeom>
                <a:avLst/>
                <a:gdLst/>
                <a:ahLst/>
                <a:cxnLst/>
                <a:rect r="r" b="b" t="t" l="l"/>
                <a:pathLst>
                  <a:path h="2141400" w="10262070">
                    <a:moveTo>
                      <a:pt x="0" y="0"/>
                    </a:moveTo>
                    <a:lnTo>
                      <a:pt x="0" y="2141400"/>
                    </a:lnTo>
                    <a:lnTo>
                      <a:pt x="10262070" y="2141400"/>
                    </a:lnTo>
                    <a:lnTo>
                      <a:pt x="10262070" y="0"/>
                    </a:lnTo>
                    <a:lnTo>
                      <a:pt x="0" y="0"/>
                    </a:lnTo>
                    <a:close/>
                    <a:moveTo>
                      <a:pt x="10201110" y="2080440"/>
                    </a:moveTo>
                    <a:lnTo>
                      <a:pt x="59690" y="2080440"/>
                    </a:lnTo>
                    <a:lnTo>
                      <a:pt x="59690" y="59690"/>
                    </a:lnTo>
                    <a:lnTo>
                      <a:pt x="10201110" y="59690"/>
                    </a:lnTo>
                    <a:lnTo>
                      <a:pt x="10201110" y="2080440"/>
                    </a:lnTo>
                    <a:close/>
                  </a:path>
                </a:pathLst>
              </a:custGeom>
              <a:solidFill>
                <a:srgbClr val="37C9E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971032" y="675265"/>
              <a:ext cx="10123601" cy="1300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EDAD8"/>
                  </a:solidFill>
                  <a:latin typeface="Aileron Heavy"/>
                </a:rPr>
                <a:t>FORMATTING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93718" y="4199935"/>
            <a:ext cx="2650548" cy="949036"/>
            <a:chOff x="0" y="0"/>
            <a:chExt cx="2942450" cy="1053553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942450" cy="1053553"/>
            </a:xfrm>
            <a:custGeom>
              <a:avLst/>
              <a:gdLst/>
              <a:ahLst/>
              <a:cxnLst/>
              <a:rect r="r" b="b" t="t" l="l"/>
              <a:pathLst>
                <a:path h="1053553" w="2942450">
                  <a:moveTo>
                    <a:pt x="2817990" y="59690"/>
                  </a:moveTo>
                  <a:cubicBezTo>
                    <a:pt x="2853550" y="59690"/>
                    <a:pt x="2882760" y="88900"/>
                    <a:pt x="2882760" y="124460"/>
                  </a:cubicBezTo>
                  <a:lnTo>
                    <a:pt x="2882760" y="929093"/>
                  </a:lnTo>
                  <a:cubicBezTo>
                    <a:pt x="2882760" y="964653"/>
                    <a:pt x="2853550" y="993863"/>
                    <a:pt x="2817990" y="993863"/>
                  </a:cubicBezTo>
                  <a:lnTo>
                    <a:pt x="124460" y="993863"/>
                  </a:lnTo>
                  <a:cubicBezTo>
                    <a:pt x="88900" y="993863"/>
                    <a:pt x="59690" y="964653"/>
                    <a:pt x="59690" y="929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17990" y="59690"/>
                  </a:lnTo>
                  <a:moveTo>
                    <a:pt x="28179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29093"/>
                  </a:lnTo>
                  <a:cubicBezTo>
                    <a:pt x="0" y="997673"/>
                    <a:pt x="55880" y="1053553"/>
                    <a:pt x="124460" y="1053553"/>
                  </a:cubicBezTo>
                  <a:lnTo>
                    <a:pt x="2817990" y="1053553"/>
                  </a:lnTo>
                  <a:cubicBezTo>
                    <a:pt x="2886570" y="1053553"/>
                    <a:pt x="2942450" y="997673"/>
                    <a:pt x="2942450" y="929093"/>
                  </a:cubicBezTo>
                  <a:lnTo>
                    <a:pt x="2942450" y="124460"/>
                  </a:lnTo>
                  <a:cubicBezTo>
                    <a:pt x="2942450" y="55880"/>
                    <a:pt x="2886570" y="0"/>
                    <a:pt x="281799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888981" y="4435058"/>
            <a:ext cx="226002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3EDAD8"/>
                </a:solidFill>
                <a:latin typeface="Aileron Heavy"/>
              </a:rPr>
              <a:t>YAML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93718" y="5359791"/>
            <a:ext cx="2650548" cy="949036"/>
            <a:chOff x="0" y="0"/>
            <a:chExt cx="2942450" cy="105355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2942450" cy="1053553"/>
            </a:xfrm>
            <a:custGeom>
              <a:avLst/>
              <a:gdLst/>
              <a:ahLst/>
              <a:cxnLst/>
              <a:rect r="r" b="b" t="t" l="l"/>
              <a:pathLst>
                <a:path h="1053553" w="2942450">
                  <a:moveTo>
                    <a:pt x="2817990" y="59690"/>
                  </a:moveTo>
                  <a:cubicBezTo>
                    <a:pt x="2853550" y="59690"/>
                    <a:pt x="2882760" y="88900"/>
                    <a:pt x="2882760" y="124460"/>
                  </a:cubicBezTo>
                  <a:lnTo>
                    <a:pt x="2882760" y="929093"/>
                  </a:lnTo>
                  <a:cubicBezTo>
                    <a:pt x="2882760" y="964653"/>
                    <a:pt x="2853550" y="993863"/>
                    <a:pt x="2817990" y="993863"/>
                  </a:cubicBezTo>
                  <a:lnTo>
                    <a:pt x="124460" y="993863"/>
                  </a:lnTo>
                  <a:cubicBezTo>
                    <a:pt x="88900" y="993863"/>
                    <a:pt x="59690" y="964653"/>
                    <a:pt x="59690" y="929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17990" y="59690"/>
                  </a:lnTo>
                  <a:moveTo>
                    <a:pt x="28179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29093"/>
                  </a:lnTo>
                  <a:cubicBezTo>
                    <a:pt x="0" y="997673"/>
                    <a:pt x="55880" y="1053553"/>
                    <a:pt x="124460" y="1053553"/>
                  </a:cubicBezTo>
                  <a:lnTo>
                    <a:pt x="2817990" y="1053553"/>
                  </a:lnTo>
                  <a:cubicBezTo>
                    <a:pt x="2886570" y="1053553"/>
                    <a:pt x="2942450" y="997673"/>
                    <a:pt x="2942450" y="929093"/>
                  </a:cubicBezTo>
                  <a:lnTo>
                    <a:pt x="2942450" y="124460"/>
                  </a:lnTo>
                  <a:cubicBezTo>
                    <a:pt x="2942450" y="55880"/>
                    <a:pt x="2886570" y="0"/>
                    <a:pt x="281799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88981" y="5594914"/>
            <a:ext cx="226002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3EDAD8"/>
                </a:solidFill>
                <a:latin typeface="Aileron Heavy"/>
              </a:rPr>
              <a:t>XLSX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93718" y="6542809"/>
            <a:ext cx="2650548" cy="949036"/>
            <a:chOff x="0" y="0"/>
            <a:chExt cx="2942450" cy="1053553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942450" cy="1053553"/>
            </a:xfrm>
            <a:custGeom>
              <a:avLst/>
              <a:gdLst/>
              <a:ahLst/>
              <a:cxnLst/>
              <a:rect r="r" b="b" t="t" l="l"/>
              <a:pathLst>
                <a:path h="1053553" w="2942450">
                  <a:moveTo>
                    <a:pt x="2817990" y="59690"/>
                  </a:moveTo>
                  <a:cubicBezTo>
                    <a:pt x="2853550" y="59690"/>
                    <a:pt x="2882760" y="88900"/>
                    <a:pt x="2882760" y="124460"/>
                  </a:cubicBezTo>
                  <a:lnTo>
                    <a:pt x="2882760" y="929093"/>
                  </a:lnTo>
                  <a:cubicBezTo>
                    <a:pt x="2882760" y="964653"/>
                    <a:pt x="2853550" y="993863"/>
                    <a:pt x="2817990" y="993863"/>
                  </a:cubicBezTo>
                  <a:lnTo>
                    <a:pt x="124460" y="993863"/>
                  </a:lnTo>
                  <a:cubicBezTo>
                    <a:pt x="88900" y="993863"/>
                    <a:pt x="59690" y="964653"/>
                    <a:pt x="59690" y="929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17990" y="59690"/>
                  </a:lnTo>
                  <a:moveTo>
                    <a:pt x="28179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29093"/>
                  </a:lnTo>
                  <a:cubicBezTo>
                    <a:pt x="0" y="997673"/>
                    <a:pt x="55880" y="1053553"/>
                    <a:pt x="124460" y="1053553"/>
                  </a:cubicBezTo>
                  <a:lnTo>
                    <a:pt x="2817990" y="1053553"/>
                  </a:lnTo>
                  <a:cubicBezTo>
                    <a:pt x="2886570" y="1053553"/>
                    <a:pt x="2942450" y="997673"/>
                    <a:pt x="2942450" y="929093"/>
                  </a:cubicBezTo>
                  <a:lnTo>
                    <a:pt x="2942450" y="124460"/>
                  </a:lnTo>
                  <a:cubicBezTo>
                    <a:pt x="2942450" y="55880"/>
                    <a:pt x="2886570" y="0"/>
                    <a:pt x="281799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8981" y="6777932"/>
            <a:ext cx="226002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3EDAD8"/>
                </a:solidFill>
                <a:latin typeface="Aileron Heavy"/>
              </a:rPr>
              <a:t>PDF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93718" y="7685809"/>
            <a:ext cx="2650548" cy="949036"/>
            <a:chOff x="0" y="0"/>
            <a:chExt cx="2942450" cy="1053553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942450" cy="1053553"/>
            </a:xfrm>
            <a:custGeom>
              <a:avLst/>
              <a:gdLst/>
              <a:ahLst/>
              <a:cxnLst/>
              <a:rect r="r" b="b" t="t" l="l"/>
              <a:pathLst>
                <a:path h="1053553" w="2942450">
                  <a:moveTo>
                    <a:pt x="2817990" y="59690"/>
                  </a:moveTo>
                  <a:cubicBezTo>
                    <a:pt x="2853550" y="59690"/>
                    <a:pt x="2882760" y="88900"/>
                    <a:pt x="2882760" y="124460"/>
                  </a:cubicBezTo>
                  <a:lnTo>
                    <a:pt x="2882760" y="929093"/>
                  </a:lnTo>
                  <a:cubicBezTo>
                    <a:pt x="2882760" y="964653"/>
                    <a:pt x="2853550" y="993863"/>
                    <a:pt x="2817990" y="993863"/>
                  </a:cubicBezTo>
                  <a:lnTo>
                    <a:pt x="124460" y="993863"/>
                  </a:lnTo>
                  <a:cubicBezTo>
                    <a:pt x="88900" y="993863"/>
                    <a:pt x="59690" y="964653"/>
                    <a:pt x="59690" y="929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17990" y="59690"/>
                  </a:lnTo>
                  <a:moveTo>
                    <a:pt x="28179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29093"/>
                  </a:lnTo>
                  <a:cubicBezTo>
                    <a:pt x="0" y="997673"/>
                    <a:pt x="55880" y="1053553"/>
                    <a:pt x="124460" y="1053553"/>
                  </a:cubicBezTo>
                  <a:lnTo>
                    <a:pt x="2817990" y="1053553"/>
                  </a:lnTo>
                  <a:cubicBezTo>
                    <a:pt x="2886570" y="1053553"/>
                    <a:pt x="2942450" y="997673"/>
                    <a:pt x="2942450" y="929093"/>
                  </a:cubicBezTo>
                  <a:lnTo>
                    <a:pt x="2942450" y="124460"/>
                  </a:lnTo>
                  <a:cubicBezTo>
                    <a:pt x="2942450" y="55880"/>
                    <a:pt x="2886570" y="0"/>
                    <a:pt x="281799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888981" y="7920932"/>
            <a:ext cx="226002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3EDAD8"/>
                </a:solidFill>
                <a:latin typeface="Aileron Heavy"/>
              </a:rPr>
              <a:t>TAB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381864" y="5359791"/>
            <a:ext cx="2650548" cy="949036"/>
            <a:chOff x="0" y="0"/>
            <a:chExt cx="2942450" cy="1053553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2942450" cy="1053553"/>
            </a:xfrm>
            <a:custGeom>
              <a:avLst/>
              <a:gdLst/>
              <a:ahLst/>
              <a:cxnLst/>
              <a:rect r="r" b="b" t="t" l="l"/>
              <a:pathLst>
                <a:path h="1053553" w="2942450">
                  <a:moveTo>
                    <a:pt x="2817990" y="59690"/>
                  </a:moveTo>
                  <a:cubicBezTo>
                    <a:pt x="2853550" y="59690"/>
                    <a:pt x="2882760" y="88900"/>
                    <a:pt x="2882760" y="124460"/>
                  </a:cubicBezTo>
                  <a:lnTo>
                    <a:pt x="2882760" y="929093"/>
                  </a:lnTo>
                  <a:cubicBezTo>
                    <a:pt x="2882760" y="964653"/>
                    <a:pt x="2853550" y="993863"/>
                    <a:pt x="2817990" y="993863"/>
                  </a:cubicBezTo>
                  <a:lnTo>
                    <a:pt x="124460" y="993863"/>
                  </a:lnTo>
                  <a:cubicBezTo>
                    <a:pt x="88900" y="993863"/>
                    <a:pt x="59690" y="964653"/>
                    <a:pt x="59690" y="929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17990" y="59690"/>
                  </a:lnTo>
                  <a:moveTo>
                    <a:pt x="281799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29093"/>
                  </a:lnTo>
                  <a:cubicBezTo>
                    <a:pt x="0" y="997673"/>
                    <a:pt x="55880" y="1053553"/>
                    <a:pt x="124460" y="1053553"/>
                  </a:cubicBezTo>
                  <a:lnTo>
                    <a:pt x="2817990" y="1053553"/>
                  </a:lnTo>
                  <a:cubicBezTo>
                    <a:pt x="2886570" y="1053553"/>
                    <a:pt x="2942450" y="997673"/>
                    <a:pt x="2942450" y="929093"/>
                  </a:cubicBezTo>
                  <a:lnTo>
                    <a:pt x="2942450" y="124460"/>
                  </a:lnTo>
                  <a:cubicBezTo>
                    <a:pt x="2942450" y="55880"/>
                    <a:pt x="2886570" y="0"/>
                    <a:pt x="281799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5423516" y="5668982"/>
            <a:ext cx="5198963" cy="330654"/>
            <a:chOff x="0" y="0"/>
            <a:chExt cx="6350000" cy="403860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r="r" b="b" t="t" l="l"/>
              <a:pathLst>
                <a:path h="403860" w="635000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778411" y="5420924"/>
            <a:ext cx="7134039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4800">
                <a:solidFill>
                  <a:srgbClr val="3EDAD8"/>
                </a:solidFill>
                <a:latin typeface="Aileron Heavy"/>
              </a:rPr>
              <a:t>|@*%^$\|       | ;  _  ;  _  ;  _  ;|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DADtb1c4do0</dc:identifier>
  <dcterms:modified xsi:type="dcterms:W3CDTF">2011-08-01T06:04:30Z</dcterms:modified>
  <cp:revision>1</cp:revision>
  <dc:title>The Russian Spies</dc:title>
</cp:coreProperties>
</file>