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A0B1C82-91A8-4C68-9B18-44D8D92978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40E4F6A-EC44-437F-AE4E-8AB2686C0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347A-18D8-450C-8EA0-E798D99B70A8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1C5A61-07A4-4A63-A58D-470A33EF6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FF12F1-0BB3-43AA-BFAD-DB428E4198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6F52-90A1-4D34-9AA7-E6011A7549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0875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507A-241B-409A-946C-A9F0762E439C}" type="datetimeFigureOut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265F5-EC51-4A71-81B7-DE4E8CF2B20E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7157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265F5-EC51-4A71-81B7-DE4E8CF2B20E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3811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Kép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Csoport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Téglalap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Szabadkézi sokszög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Szabadkézi sokszög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Téglalap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Szabadkézi sokszög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Szabadkézi sokszög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Szabadkézi sokszög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Szabadkézi sokszög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Szabadkézi sokszög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Szabadkézi sokszög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Szabadkézi sokszög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Szabadkézi sokszög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Szabadkézi sokszög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Szabadkézi sokszög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Szabadkézi sokszög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Szabadkézi sokszög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Szabadkézi sokszög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Szabadkézi sokszög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Szabadkézi sokszög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Szabadkézi sokszög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Szabadkézi sokszög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Szabadkézi sokszög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Szabadkézi sokszög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Szabadkézi sokszög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Szabadkézi sokszög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Szabadkézi sokszög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Szabadkézi sokszög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Szabadkézi sokszög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Téglalap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Szabadkézi sokszög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Szabadkézi sokszög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Szabadkézi sokszög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Szabadkézi sokszög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Szabadkézi sokszög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Szabadkézi sokszög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Szabadkézi sokszög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Szabadkézi sokszög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Szabadkézi sokszög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Szabadkézi sokszög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Szabadkézi sokszög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Téglalap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Szabadkézi sokszög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Szabadkézi sokszög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Szabadkézi sokszög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Szabadkézi sokszög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Szabadkézi sokszög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Szabadkézi sokszög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Szabadkézi sokszög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Szabadkézi sokszög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Szabadkézi sokszög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Szabadkézi sokszög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Szabadkézi sokszög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Szabadkézi sokszög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Szabadkézi sokszög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BF3EBC9-72F9-4BCB-A4E7-D9B04057B1A3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9A485-8A21-4A7C-AADB-27B80228134D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48D8DC-8183-4F00-826E-159DF3A05B15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C0580-9FD0-4A61-BB77-0238AEBF8191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60" name="Szövegdoboz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Szövegdoboz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F50789-B556-40DB-AA54-0CF5277B83B2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441F5-A03A-47A6-95AD-EDB09C743691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B17C0-30FC-4A20-A864-2894E63892F2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48CCA-B166-4D38-B8DE-ED52DD57F542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763FF-EC05-4AAF-8A16-5DA794119344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AB92A-BCCC-4F84-8D1A-708A048BA806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97967B-637D-4E0C-B33C-25058B951BAB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732836-067D-40E4-96A4-E9A65357953F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69018" y="2249485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ECA7AE-98C7-45DF-BB96-9F973167562F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392236-0405-43C4-B0D9-13A7DB772DE9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559C4-FF9C-4E7B-9548-11BE979EB9B0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40DC9-4CED-45DC-8815-D2E55D436386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1AD76-1884-47BC-BCB2-73BCB4348BED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Csoport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Csoport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Téglalap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Szabadkézi sokszög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Szabadkézi sokszög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Szabadkézi sokszög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Szabadkézi sokszög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Szabadkézi sokszög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Szabadkézi sokszög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Szabadkézi sokszög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Szabadkézi sokszög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Szabadkézi sokszög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Szabadkézi sokszög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Vonal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Szabadkézi sokszög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Szabadkézi sokszög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Szabadkézi sokszög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Szabadkézi sokszög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Téglalap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Szabadkézi sokszög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Szabadkézi sokszög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Szabadkézi sokszög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Szabadkézi sokszög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Szabadkézi sokszög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Szabadkézi sokszög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Szabadkézi sokszög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Szabadkézi sokszög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Szabadkézi sokszög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Szabadkézi sokszög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Csoport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Szabadkézi sokszög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Szabadkézi sokszög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Szabadkézi sokszög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Szabadkézi sokszög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Szabadkézi sokszög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Szabadkézi sokszög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Szabadkézi sokszög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Szabadkézi sokszög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Szabadkézi sokszög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Téglalap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B5E43D9-231F-47C2-A5FE-39483AF3E12E}" type="datetime1">
              <a:rPr lang="hu-HU" noProof="0" smtClean="0"/>
              <a:t>2022. 05. 30.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vagok.hu/kultura-es-szokasok/a-lovagi-torna" TargetMode="External"/><Relationship Id="rId2" Type="http://schemas.openxmlformats.org/officeDocument/2006/relationships/hyperlink" Target="https://multarnyai.hu/index.php/hirek/hadviseles/55-a-lovagi-torn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lt-kor.hu/igy-szol-a-kzepkori-lovagi-tornak-8-szabalya-201703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Csoport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Téglalap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pic>
          <p:nvPicPr>
            <p:cNvPr id="12" name="Kép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Kép 4" descr="Villanykörte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Csoport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Átellenes sarkain kerekített téglalap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grpSp>
          <p:nvGrpSpPr>
            <p:cNvPr id="16" name="Csoport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Szabadkézi sokszög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Szabadkézi sokszög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Szabadkézi sokszög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Szabadkézi sokszög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Szabadkézi sokszög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Szabadkézi sokszög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Szabadkézi sokszög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Szabadkézi sokszög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Szabadkézi sokszög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Téglalap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Szabadkézi sokszög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Szabadkézi sokszög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Szabadkézi sokszög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Szabadkézi sokszög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Szabadkézi sokszög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Szabadkézi sokszög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Szabadkézi sokszög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Szabadkézi sokszög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Szabadkézi sokszög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Téglalap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hu-HU" dirty="0"/>
              <a:t>Lovagi </a:t>
            </a:r>
            <a:r>
              <a:rPr lang="hu-HU"/>
              <a:t>torna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/>
              <a:t>Készítette: </a:t>
            </a:r>
            <a:r>
              <a:rPr lang="hu-HU" dirty="0" err="1"/>
              <a:t>hőgyes</a:t>
            </a:r>
            <a:r>
              <a:rPr lang="hu-HU" dirty="0"/>
              <a:t> </a:t>
            </a:r>
            <a:r>
              <a:rPr lang="hu-HU" dirty="0" err="1"/>
              <a:t>barbara</a:t>
            </a:r>
            <a:r>
              <a:rPr lang="hu-HU" dirty="0"/>
              <a:t>, nagy </a:t>
            </a:r>
            <a:r>
              <a:rPr lang="hu-HU" dirty="0" err="1"/>
              <a:t>norbert</a:t>
            </a:r>
            <a:endParaRPr lang="hu-HU" dirty="0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7170" y="2382924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73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Tartalomjegyzék: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Feladatleírás</a:t>
            </a:r>
          </a:p>
          <a:p>
            <a:r>
              <a:rPr lang="hu-HU" dirty="0"/>
              <a:t>Történelem</a:t>
            </a:r>
          </a:p>
          <a:p>
            <a:r>
              <a:rPr lang="hu-HU" dirty="0"/>
              <a:t>Weblap bemutatása</a:t>
            </a:r>
          </a:p>
          <a:p>
            <a:r>
              <a:rPr lang="hu-HU" dirty="0"/>
              <a:t>Kódolás</a:t>
            </a:r>
          </a:p>
          <a:p>
            <a:r>
              <a:rPr lang="hu-HU" dirty="0"/>
              <a:t>Csapatmunka</a:t>
            </a:r>
          </a:p>
          <a:p>
            <a:r>
              <a:rPr lang="hu-HU" dirty="0"/>
              <a:t>Források</a:t>
            </a:r>
          </a:p>
        </p:txBody>
      </p:sp>
    </p:spTree>
    <p:extLst>
      <p:ext uri="{BB962C8B-B14F-4D97-AF65-F5344CB8AC3E}">
        <p14:creationId xmlns:p14="http://schemas.microsoft.com/office/powerpoint/2010/main" val="83564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Bemutatkozás: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names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Barbara </a:t>
            </a:r>
            <a:r>
              <a:rPr lang="hu-HU" dirty="0" err="1"/>
              <a:t>Hőgyes</a:t>
            </a:r>
            <a:r>
              <a:rPr lang="hu-HU" dirty="0"/>
              <a:t> and Norbert Nagy 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stundets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Mikes Kelemen </a:t>
            </a:r>
            <a:r>
              <a:rPr lang="hu-HU" dirty="0" err="1"/>
              <a:t>Scecondary</a:t>
            </a:r>
            <a:r>
              <a:rPr lang="hu-HU" dirty="0"/>
              <a:t> </a:t>
            </a:r>
            <a:r>
              <a:rPr lang="hu-HU" dirty="0" err="1"/>
              <a:t>school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Tatabánya.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study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and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hopes</a:t>
            </a:r>
            <a:r>
              <a:rPr lang="hu-HU" dirty="0"/>
              <a:t> of </a:t>
            </a:r>
            <a:r>
              <a:rPr lang="hu-HU" dirty="0" err="1"/>
              <a:t>becoming</a:t>
            </a:r>
            <a:r>
              <a:rPr lang="hu-HU" dirty="0"/>
              <a:t> computer </a:t>
            </a:r>
            <a:r>
              <a:rPr lang="hu-HU" dirty="0" err="1"/>
              <a:t>system</a:t>
            </a:r>
            <a:r>
              <a:rPr lang="hu-HU" dirty="0"/>
              <a:t> operators.</a:t>
            </a:r>
          </a:p>
        </p:txBody>
      </p:sp>
    </p:spTree>
    <p:extLst>
      <p:ext uri="{BB962C8B-B14F-4D97-AF65-F5344CB8AC3E}">
        <p14:creationId xmlns:p14="http://schemas.microsoft.com/office/powerpoint/2010/main" val="1152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Feladatleírás: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Készítenünk kellett egy lovagkori weboldalt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5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történelem: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lovagi tornák hajdanán hozzátartoztak a középkori ember mindennapjaihoz, s több funkciójuk is volt</a:t>
            </a:r>
          </a:p>
          <a:p>
            <a:r>
              <a:rPr lang="hu-HU" dirty="0"/>
              <a:t>Bizonyították rátermettségüket és bajvívásban szerzett tudásukat</a:t>
            </a:r>
          </a:p>
          <a:p>
            <a:r>
              <a:rPr lang="hu-HU" dirty="0"/>
              <a:t>A tornák istenítéletként is szolgáltak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36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Weblap: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AC10AF1-266D-127E-43A8-0130F910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7" y="2048519"/>
            <a:ext cx="5395280" cy="3429000"/>
          </a:xfrm>
          <a:prstGeom prst="rect">
            <a:avLst/>
          </a:prstGeom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FB42161D-D7AF-A340-D19A-B94D5A9D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27E828E-DDA1-E9DD-7B1E-D85B6EA2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34" y="2048519"/>
            <a:ext cx="56747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Kódolás: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86790A1-7EBE-5172-DA6E-F23E84BD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41393"/>
            <a:ext cx="6296400" cy="3910614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F60E5230-E080-51A6-B65B-892B4FC71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3178" y="759575"/>
            <a:ext cx="2458868" cy="5192432"/>
          </a:xfrm>
        </p:spPr>
      </p:pic>
    </p:spTree>
    <p:extLst>
      <p:ext uri="{BB962C8B-B14F-4D97-AF65-F5344CB8AC3E}">
        <p14:creationId xmlns:p14="http://schemas.microsoft.com/office/powerpoint/2010/main" val="42142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Csapatmunka: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 </a:t>
            </a:r>
          </a:p>
          <a:p>
            <a:r>
              <a:rPr lang="hu-HU" dirty="0"/>
              <a:t>Kutatás</a:t>
            </a:r>
          </a:p>
          <a:p>
            <a:r>
              <a:rPr lang="hu-HU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37416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https://multarnyai.hu/index.php/hirek/hadviseles/55-a-lovagi-torna</a:t>
            </a:r>
            <a:endParaRPr lang="hu-HU" dirty="0"/>
          </a:p>
          <a:p>
            <a:r>
              <a:rPr lang="hu-HU" dirty="0">
                <a:hlinkClick r:id="rId3"/>
              </a:rPr>
              <a:t>http://lovagok.hu/kultura-es-szokasok/a-lovagi-torna</a:t>
            </a:r>
            <a:endParaRPr lang="hu-HU" dirty="0"/>
          </a:p>
          <a:p>
            <a:r>
              <a:rPr lang="hu-HU" dirty="0">
                <a:hlinkClick r:id="rId4"/>
              </a:rPr>
              <a:t>https://mult-kor.hu/igy-szol-a-kzepkori-lovagi-tornak-8-szabalya-20170302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42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9F5BB-97DB-4160-B47A-8FCEBC4F46E5}">
  <ds:schemaRefs>
    <ds:schemaRef ds:uri="http://purl.org/dc/dcmitype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elements/1.1/"/>
    <ds:schemaRef ds:uri="16c05727-aa75-4e4a-9b5f-8a80a1165891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arculat</Template>
  <TotalTime>0</TotalTime>
  <Words>138</Words>
  <Application>Microsoft Office PowerPoint</Application>
  <PresentationFormat>Szélesvásznú</PresentationFormat>
  <Paragraphs>32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Áramkör</vt:lpstr>
      <vt:lpstr>Lovagi torna </vt:lpstr>
      <vt:lpstr>Tartalomjegyzék:</vt:lpstr>
      <vt:lpstr>Bemutatkozás:</vt:lpstr>
      <vt:lpstr>Feladatleírás:</vt:lpstr>
      <vt:lpstr>történelem:</vt:lpstr>
      <vt:lpstr>Weblap:</vt:lpstr>
      <vt:lpstr>Kódolás:</vt:lpstr>
      <vt:lpstr>Csapatmunka:</vt:lpstr>
      <vt:lpstr>Források: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2022-05-30T14:18:32Z</dcterms:created>
  <dcterms:modified xsi:type="dcterms:W3CDTF">2022-05-30T15:21:51Z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