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sldIdLst>
    <p:sldId id="256" r:id="rId2"/>
    <p:sldId id="265" r:id="rId3"/>
    <p:sldId id="257" r:id="rId4"/>
    <p:sldId id="259" r:id="rId5"/>
    <p:sldId id="258" r:id="rId6"/>
    <p:sldId id="260" r:id="rId7"/>
    <p:sldId id="262" r:id="rId8"/>
    <p:sldId id="263" r:id="rId9"/>
    <p:sldId id="267" r:id="rId10"/>
    <p:sldId id="268" r:id="rId11"/>
    <p:sldId id="261" r:id="rId12"/>
    <p:sldId id="271" r:id="rId13"/>
    <p:sldId id="269" r:id="rId14"/>
    <p:sldId id="266" r:id="rId15"/>
    <p:sldId id="264" r:id="rId16"/>
    <p:sldId id="270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E346"/>
    <a:srgbClr val="88E346"/>
    <a:srgbClr val="0BB391"/>
    <a:srgbClr val="00EDBE"/>
    <a:srgbClr val="C2FF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1CC302-B36F-494C-8656-2D1CF6BC2F9A}" v="12" dt="2022-09-14T18:48:50.463"/>
    <p1510:client id="{2FA0CF1B-91AD-45F5-948F-CF060638492F}" v="541" dt="2022-09-13T18:52:08.372"/>
    <p1510:client id="{7F7AFA70-8E0E-4BF1-BD49-578030E78734}" v="12" dt="2022-09-13T18:10:21.702"/>
    <p1510:client id="{A9548298-276A-4671-814E-D2C77037DC18}" v="529" dt="2022-09-16T15:38:51.161"/>
    <p1510:client id="{BFE5BA4C-40B0-4A64-BBB9-B832C112A762}" v="65" dt="2022-09-08T11:46:02.035"/>
    <p1510:client id="{D813629F-7CC6-44AD-987B-237D8A4F3088}" v="318" dt="2022-09-15T11:17:54.585"/>
    <p1510:client id="{D990ABC7-2D06-430F-AD43-470C9919B306}" v="514" dt="2022-09-14T15:39:13.5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a Yukimi" userId="4151261106c82cad" providerId="Windows Live" clId="Web-{7F7AFA70-8E0E-4BF1-BD49-578030E78734}"/>
    <pc:docChg chg="modSld">
      <pc:chgData name="Anna Yukimi" userId="4151261106c82cad" providerId="Windows Live" clId="Web-{7F7AFA70-8E0E-4BF1-BD49-578030E78734}" dt="2022-09-13T18:10:21.687" v="12" actId="20577"/>
      <pc:docMkLst>
        <pc:docMk/>
      </pc:docMkLst>
      <pc:sldChg chg="modSp">
        <pc:chgData name="Anna Yukimi" userId="4151261106c82cad" providerId="Windows Live" clId="Web-{7F7AFA70-8E0E-4BF1-BD49-578030E78734}" dt="2022-09-13T18:10:21.687" v="12" actId="20577"/>
        <pc:sldMkLst>
          <pc:docMk/>
          <pc:sldMk cId="1237031894" sldId="256"/>
        </pc:sldMkLst>
        <pc:spChg chg="mod">
          <ac:chgData name="Anna Yukimi" userId="4151261106c82cad" providerId="Windows Live" clId="Web-{7F7AFA70-8E0E-4BF1-BD49-578030E78734}" dt="2022-09-13T18:10:21.687" v="12" actId="20577"/>
          <ac:spMkLst>
            <pc:docMk/>
            <pc:sldMk cId="1237031894" sldId="256"/>
            <ac:spMk id="2" creationId="{9145F399-FB75-4257-B667-3498489E1268}"/>
          </ac:spMkLst>
        </pc:spChg>
      </pc:sldChg>
    </pc:docChg>
  </pc:docChgLst>
  <pc:docChgLst>
    <pc:chgData name="Anna Yukimi" userId="4151261106c82cad" providerId="Windows Live" clId="Web-{D990ABC7-2D06-430F-AD43-470C9919B306}"/>
    <pc:docChg chg="addSld delSld modSld">
      <pc:chgData name="Anna Yukimi" userId="4151261106c82cad" providerId="Windows Live" clId="Web-{D990ABC7-2D06-430F-AD43-470C9919B306}" dt="2022-09-14T15:39:13.573" v="373" actId="14100"/>
      <pc:docMkLst>
        <pc:docMk/>
      </pc:docMkLst>
      <pc:sldChg chg="delSp modSp">
        <pc:chgData name="Anna Yukimi" userId="4151261106c82cad" providerId="Windows Live" clId="Web-{D990ABC7-2D06-430F-AD43-470C9919B306}" dt="2022-09-14T12:46:06.130" v="6" actId="20577"/>
        <pc:sldMkLst>
          <pc:docMk/>
          <pc:sldMk cId="1237031894" sldId="256"/>
        </pc:sldMkLst>
        <pc:spChg chg="mod">
          <ac:chgData name="Anna Yukimi" userId="4151261106c82cad" providerId="Windows Live" clId="Web-{D990ABC7-2D06-430F-AD43-470C9919B306}" dt="2022-09-14T12:46:06.130" v="6" actId="20577"/>
          <ac:spMkLst>
            <pc:docMk/>
            <pc:sldMk cId="1237031894" sldId="256"/>
            <ac:spMk id="2" creationId="{9145F399-FB75-4257-B667-3498489E1268}"/>
          </ac:spMkLst>
        </pc:spChg>
        <pc:spChg chg="mod">
          <ac:chgData name="Anna Yukimi" userId="4151261106c82cad" providerId="Windows Live" clId="Web-{D990ABC7-2D06-430F-AD43-470C9919B306}" dt="2022-09-14T12:45:03.943" v="2" actId="14100"/>
          <ac:spMkLst>
            <pc:docMk/>
            <pc:sldMk cId="1237031894" sldId="256"/>
            <ac:spMk id="4" creationId="{B0D2C941-3DDC-0EC1-B46D-F4F081FDB7AB}"/>
          </ac:spMkLst>
        </pc:spChg>
        <pc:spChg chg="del">
          <ac:chgData name="Anna Yukimi" userId="4151261106c82cad" providerId="Windows Live" clId="Web-{D990ABC7-2D06-430F-AD43-470C9919B306}" dt="2022-09-14T12:44:46.458" v="0"/>
          <ac:spMkLst>
            <pc:docMk/>
            <pc:sldMk cId="1237031894" sldId="256"/>
            <ac:spMk id="5" creationId="{3898B16F-CE24-0331-B60A-91A947BCC822}"/>
          </ac:spMkLst>
        </pc:spChg>
      </pc:sldChg>
      <pc:sldChg chg="addSp delSp modSp">
        <pc:chgData name="Anna Yukimi" userId="4151261106c82cad" providerId="Windows Live" clId="Web-{D990ABC7-2D06-430F-AD43-470C9919B306}" dt="2022-09-14T15:28:14.517" v="300" actId="1076"/>
        <pc:sldMkLst>
          <pc:docMk/>
          <pc:sldMk cId="2834053953" sldId="257"/>
        </pc:sldMkLst>
        <pc:spChg chg="add mod">
          <ac:chgData name="Anna Yukimi" userId="4151261106c82cad" providerId="Windows Live" clId="Web-{D990ABC7-2D06-430F-AD43-470C9919B306}" dt="2022-09-14T14:41:01.796" v="243" actId="1076"/>
          <ac:spMkLst>
            <pc:docMk/>
            <pc:sldMk cId="2834053953" sldId="257"/>
            <ac:spMk id="4" creationId="{5FFA5CCD-483E-176B-3387-7F1CB03809E0}"/>
          </ac:spMkLst>
        </pc:spChg>
        <pc:spChg chg="add mod">
          <ac:chgData name="Anna Yukimi" userId="4151261106c82cad" providerId="Windows Live" clId="Web-{D990ABC7-2D06-430F-AD43-470C9919B306}" dt="2022-09-14T14:40:31.483" v="227" actId="1076"/>
          <ac:spMkLst>
            <pc:docMk/>
            <pc:sldMk cId="2834053953" sldId="257"/>
            <ac:spMk id="6" creationId="{BBFFC43C-B8FC-D71F-3195-159E9F6264FA}"/>
          </ac:spMkLst>
        </pc:spChg>
        <pc:spChg chg="add mod ord">
          <ac:chgData name="Anna Yukimi" userId="4151261106c82cad" providerId="Windows Live" clId="Web-{D990ABC7-2D06-430F-AD43-470C9919B306}" dt="2022-09-14T15:27:45.814" v="293" actId="1076"/>
          <ac:spMkLst>
            <pc:docMk/>
            <pc:sldMk cId="2834053953" sldId="257"/>
            <ac:spMk id="8" creationId="{B1130307-470E-4440-738B-0A139D46808E}"/>
          </ac:spMkLst>
        </pc:spChg>
        <pc:spChg chg="add mod">
          <ac:chgData name="Anna Yukimi" userId="4151261106c82cad" providerId="Windows Live" clId="Web-{D990ABC7-2D06-430F-AD43-470C9919B306}" dt="2022-09-14T14:44:17" v="271" actId="1076"/>
          <ac:spMkLst>
            <pc:docMk/>
            <pc:sldMk cId="2834053953" sldId="257"/>
            <ac:spMk id="9" creationId="{BA1E75B8-969F-F1BE-82B9-90BD1AAB665A}"/>
          </ac:spMkLst>
        </pc:spChg>
        <pc:spChg chg="add mod ord">
          <ac:chgData name="Anna Yukimi" userId="4151261106c82cad" providerId="Windows Live" clId="Web-{D990ABC7-2D06-430F-AD43-470C9919B306}" dt="2022-09-14T15:28:05.439" v="299" actId="1076"/>
          <ac:spMkLst>
            <pc:docMk/>
            <pc:sldMk cId="2834053953" sldId="257"/>
            <ac:spMk id="11" creationId="{79AEF857-C297-B429-C559-65E83071E8A8}"/>
          </ac:spMkLst>
        </pc:spChg>
        <pc:spChg chg="add del">
          <ac:chgData name="Anna Yukimi" userId="4151261106c82cad" providerId="Windows Live" clId="Web-{D990ABC7-2D06-430F-AD43-470C9919B306}" dt="2022-09-14T13:50:22.886" v="76"/>
          <ac:spMkLst>
            <pc:docMk/>
            <pc:sldMk cId="2834053953" sldId="257"/>
            <ac:spMk id="11" creationId="{E3F9F018-DE87-EAA1-2F43-8882DB97D452}"/>
          </ac:spMkLst>
        </pc:spChg>
        <pc:spChg chg="add mod">
          <ac:chgData name="Anna Yukimi" userId="4151261106c82cad" providerId="Windows Live" clId="Web-{D990ABC7-2D06-430F-AD43-470C9919B306}" dt="2022-09-14T15:28:14.517" v="300" actId="1076"/>
          <ac:spMkLst>
            <pc:docMk/>
            <pc:sldMk cId="2834053953" sldId="257"/>
            <ac:spMk id="12" creationId="{7D6F91F0-CC6E-B7E3-A9F0-DD3421763FB5}"/>
          </ac:spMkLst>
        </pc:spChg>
        <pc:spChg chg="add mod ord">
          <ac:chgData name="Anna Yukimi" userId="4151261106c82cad" providerId="Windows Live" clId="Web-{D990ABC7-2D06-430F-AD43-470C9919B306}" dt="2022-09-14T14:40:35.248" v="228" actId="14100"/>
          <ac:spMkLst>
            <pc:docMk/>
            <pc:sldMk cId="2834053953" sldId="257"/>
            <ac:spMk id="14" creationId="{18C58CB7-0598-B992-C38D-6B792EFE252F}"/>
          </ac:spMkLst>
        </pc:spChg>
        <pc:spChg chg="add ord">
          <ac:chgData name="Anna Yukimi" userId="4151261106c82cad" providerId="Windows Live" clId="Web-{D990ABC7-2D06-430F-AD43-470C9919B306}" dt="2022-09-14T14:40:07.623" v="225"/>
          <ac:spMkLst>
            <pc:docMk/>
            <pc:sldMk cId="2834053953" sldId="257"/>
            <ac:spMk id="16" creationId="{EFB0098B-DDE0-5343-D53F-A236288429F3}"/>
          </ac:spMkLst>
        </pc:spChg>
        <pc:spChg chg="add mod ord">
          <ac:chgData name="Anna Yukimi" userId="4151261106c82cad" providerId="Windows Live" clId="Web-{D990ABC7-2D06-430F-AD43-470C9919B306}" dt="2022-09-14T15:27:29.846" v="276" actId="1076"/>
          <ac:spMkLst>
            <pc:docMk/>
            <pc:sldMk cId="2834053953" sldId="257"/>
            <ac:spMk id="18" creationId="{867AABBC-7892-0F5B-2CCF-422062BC755B}"/>
          </ac:spMkLst>
        </pc:spChg>
        <pc:spChg chg="add mod ord">
          <ac:chgData name="Anna Yukimi" userId="4151261106c82cad" providerId="Windows Live" clId="Web-{D990ABC7-2D06-430F-AD43-470C9919B306}" dt="2022-09-14T14:41:04.983" v="244" actId="14100"/>
          <ac:spMkLst>
            <pc:docMk/>
            <pc:sldMk cId="2834053953" sldId="257"/>
            <ac:spMk id="20" creationId="{FD636E6D-510F-BB95-872A-FC3D8C70C34B}"/>
          </ac:spMkLst>
        </pc:spChg>
        <pc:spChg chg="add mod ord">
          <ac:chgData name="Anna Yukimi" userId="4151261106c82cad" providerId="Windows Live" clId="Web-{D990ABC7-2D06-430F-AD43-470C9919B306}" dt="2022-09-14T14:41:36.858" v="264" actId="1076"/>
          <ac:spMkLst>
            <pc:docMk/>
            <pc:sldMk cId="2834053953" sldId="257"/>
            <ac:spMk id="22" creationId="{8272692F-1311-B0EE-9445-97ECB21346D8}"/>
          </ac:spMkLst>
        </pc:spChg>
        <pc:spChg chg="add mod ord">
          <ac:chgData name="Anna Yukimi" userId="4151261106c82cad" providerId="Windows Live" clId="Web-{D990ABC7-2D06-430F-AD43-470C9919B306}" dt="2022-09-14T14:44:10.047" v="270" actId="1076"/>
          <ac:spMkLst>
            <pc:docMk/>
            <pc:sldMk cId="2834053953" sldId="257"/>
            <ac:spMk id="24" creationId="{949BD642-0107-D057-705C-BCC887DB3BFD}"/>
          </ac:spMkLst>
        </pc:spChg>
        <pc:picChg chg="add mod">
          <ac:chgData name="Anna Yukimi" userId="4151261106c82cad" providerId="Windows Live" clId="Web-{D990ABC7-2D06-430F-AD43-470C9919B306}" dt="2022-09-14T14:41:13.561" v="245" actId="1076"/>
          <ac:picMkLst>
            <pc:docMk/>
            <pc:sldMk cId="2834053953" sldId="257"/>
            <ac:picMk id="3" creationId="{8174C47B-715F-032D-F171-A2690C8183EE}"/>
          </ac:picMkLst>
        </pc:picChg>
        <pc:picChg chg="add mod">
          <ac:chgData name="Anna Yukimi" userId="4151261106c82cad" providerId="Windows Live" clId="Web-{D990ABC7-2D06-430F-AD43-470C9919B306}" dt="2022-09-14T14:40:20.326" v="226" actId="1076"/>
          <ac:picMkLst>
            <pc:docMk/>
            <pc:sldMk cId="2834053953" sldId="257"/>
            <ac:picMk id="5" creationId="{5096EF75-9B0F-9FC7-91D5-A8FA40157FD1}"/>
          </ac:picMkLst>
        </pc:picChg>
        <pc:picChg chg="add mod">
          <ac:chgData name="Anna Yukimi" userId="4151261106c82cad" providerId="Windows Live" clId="Web-{D990ABC7-2D06-430F-AD43-470C9919B306}" dt="2022-09-14T13:53:39.513" v="103" actId="1076"/>
          <ac:picMkLst>
            <pc:docMk/>
            <pc:sldMk cId="2834053953" sldId="257"/>
            <ac:picMk id="7" creationId="{653AC336-5E7D-E5BB-258A-0A6CD58BBAEF}"/>
          </ac:picMkLst>
        </pc:picChg>
        <pc:picChg chg="add del mod">
          <ac:chgData name="Anna Yukimi" userId="4151261106c82cad" providerId="Windows Live" clId="Web-{D990ABC7-2D06-430F-AD43-470C9919B306}" dt="2022-09-14T13:36:09.379" v="63"/>
          <ac:picMkLst>
            <pc:docMk/>
            <pc:sldMk cId="2834053953" sldId="257"/>
            <ac:picMk id="8" creationId="{CDF717B6-E38D-F6ED-0A0A-C5689DD4522C}"/>
          </ac:picMkLst>
        </pc:picChg>
        <pc:picChg chg="add mod">
          <ac:chgData name="Anna Yukimi" userId="4151261106c82cad" providerId="Windows Live" clId="Web-{D990ABC7-2D06-430F-AD43-470C9919B306}" dt="2022-09-14T15:28:01.221" v="298" actId="1076"/>
          <ac:picMkLst>
            <pc:docMk/>
            <pc:sldMk cId="2834053953" sldId="257"/>
            <ac:picMk id="10" creationId="{711422A7-9351-128E-4525-EB13C763AD2B}"/>
          </ac:picMkLst>
        </pc:picChg>
      </pc:sldChg>
      <pc:sldChg chg="modSp">
        <pc:chgData name="Anna Yukimi" userId="4151261106c82cad" providerId="Windows Live" clId="Web-{D990ABC7-2D06-430F-AD43-470C9919B306}" dt="2022-09-14T15:38:13.292" v="341" actId="20577"/>
        <pc:sldMkLst>
          <pc:docMk/>
          <pc:sldMk cId="280165100" sldId="258"/>
        </pc:sldMkLst>
        <pc:spChg chg="mod">
          <ac:chgData name="Anna Yukimi" userId="4151261106c82cad" providerId="Windows Live" clId="Web-{D990ABC7-2D06-430F-AD43-470C9919B306}" dt="2022-09-14T15:38:13.292" v="341" actId="20577"/>
          <ac:spMkLst>
            <pc:docMk/>
            <pc:sldMk cId="280165100" sldId="258"/>
            <ac:spMk id="3" creationId="{21294720-E71C-60D4-4489-A5CDBF9BDD6E}"/>
          </ac:spMkLst>
        </pc:spChg>
      </pc:sldChg>
      <pc:sldChg chg="addSp delSp add del replId">
        <pc:chgData name="Anna Yukimi" userId="4151261106c82cad" providerId="Windows Live" clId="Web-{D990ABC7-2D06-430F-AD43-470C9919B306}" dt="2022-09-14T14:00:40.289" v="124"/>
        <pc:sldMkLst>
          <pc:docMk/>
          <pc:sldMk cId="1776393065" sldId="259"/>
        </pc:sldMkLst>
        <pc:picChg chg="add del">
          <ac:chgData name="Anna Yukimi" userId="4151261106c82cad" providerId="Windows Live" clId="Web-{D990ABC7-2D06-430F-AD43-470C9919B306}" dt="2022-09-14T13:56:37.005" v="116"/>
          <ac:picMkLst>
            <pc:docMk/>
            <pc:sldMk cId="1776393065" sldId="259"/>
            <ac:picMk id="3" creationId="{8174C47B-715F-032D-F171-A2690C8183EE}"/>
          </ac:picMkLst>
        </pc:picChg>
        <pc:picChg chg="add del">
          <ac:chgData name="Anna Yukimi" userId="4151261106c82cad" providerId="Windows Live" clId="Web-{D990ABC7-2D06-430F-AD43-470C9919B306}" dt="2022-09-14T13:56:40.568" v="117"/>
          <ac:picMkLst>
            <pc:docMk/>
            <pc:sldMk cId="1776393065" sldId="259"/>
            <ac:picMk id="5" creationId="{5096EF75-9B0F-9FC7-91D5-A8FA40157FD1}"/>
          </ac:picMkLst>
        </pc:picChg>
        <pc:picChg chg="del">
          <ac:chgData name="Anna Yukimi" userId="4151261106c82cad" providerId="Windows Live" clId="Web-{D990ABC7-2D06-430F-AD43-470C9919B306}" dt="2022-09-14T13:56:32.146" v="113"/>
          <ac:picMkLst>
            <pc:docMk/>
            <pc:sldMk cId="1776393065" sldId="259"/>
            <ac:picMk id="10" creationId="{711422A7-9351-128E-4525-EB13C763AD2B}"/>
          </ac:picMkLst>
        </pc:picChg>
      </pc:sldChg>
      <pc:sldChg chg="addSp delSp modSp add replId">
        <pc:chgData name="Anna Yukimi" userId="4151261106c82cad" providerId="Windows Live" clId="Web-{D990ABC7-2D06-430F-AD43-470C9919B306}" dt="2022-09-14T15:29:53.423" v="327" actId="1076"/>
        <pc:sldMkLst>
          <pc:docMk/>
          <pc:sldMk cId="4173220092" sldId="259"/>
        </pc:sldMkLst>
        <pc:spChg chg="add mod ord">
          <ac:chgData name="Anna Yukimi" userId="4151261106c82cad" providerId="Windows Live" clId="Web-{D990ABC7-2D06-430F-AD43-470C9919B306}" dt="2022-09-14T15:29:29.626" v="320" actId="1076"/>
          <ac:spMkLst>
            <pc:docMk/>
            <pc:sldMk cId="4173220092" sldId="259"/>
            <ac:spMk id="3" creationId="{DFE104F7-DDD2-A4D3-9792-FF9978A1F006}"/>
          </ac:spMkLst>
        </pc:spChg>
        <pc:spChg chg="del">
          <ac:chgData name="Anna Yukimi" userId="4151261106c82cad" providerId="Windows Live" clId="Web-{D990ABC7-2D06-430F-AD43-470C9919B306}" dt="2022-09-14T14:05:35.932" v="131"/>
          <ac:spMkLst>
            <pc:docMk/>
            <pc:sldMk cId="4173220092" sldId="259"/>
            <ac:spMk id="4" creationId="{5FFA5CCD-483E-176B-3387-7F1CB03809E0}"/>
          </ac:spMkLst>
        </pc:spChg>
        <pc:spChg chg="add mod ord">
          <ac:chgData name="Anna Yukimi" userId="4151261106c82cad" providerId="Windows Live" clId="Web-{D990ABC7-2D06-430F-AD43-470C9919B306}" dt="2022-09-14T15:29:33.205" v="321" actId="1076"/>
          <ac:spMkLst>
            <pc:docMk/>
            <pc:sldMk cId="4173220092" sldId="259"/>
            <ac:spMk id="4" creationId="{94A51D58-4B45-54D0-442D-994C9B215DB7}"/>
          </ac:spMkLst>
        </pc:spChg>
        <pc:spChg chg="mod">
          <ac:chgData name="Anna Yukimi" userId="4151261106c82cad" providerId="Windows Live" clId="Web-{D990ABC7-2D06-430F-AD43-470C9919B306}" dt="2022-09-14T14:39:31.998" v="213" actId="1076"/>
          <ac:spMkLst>
            <pc:docMk/>
            <pc:sldMk cId="4173220092" sldId="259"/>
            <ac:spMk id="6" creationId="{BBFFC43C-B8FC-D71F-3195-159E9F6264FA}"/>
          </ac:spMkLst>
        </pc:spChg>
        <pc:spChg chg="mod">
          <ac:chgData name="Anna Yukimi" userId="4151261106c82cad" providerId="Windows Live" clId="Web-{D990ABC7-2D06-430F-AD43-470C9919B306}" dt="2022-09-14T15:29:53.423" v="327" actId="1076"/>
          <ac:spMkLst>
            <pc:docMk/>
            <pc:sldMk cId="4173220092" sldId="259"/>
            <ac:spMk id="9" creationId="{BA1E75B8-969F-F1BE-82B9-90BD1AAB665A}"/>
          </ac:spMkLst>
        </pc:spChg>
        <pc:spChg chg="add mod">
          <ac:chgData name="Anna Yukimi" userId="4151261106c82cad" providerId="Windows Live" clId="Web-{D990ABC7-2D06-430F-AD43-470C9919B306}" dt="2022-09-14T14:38:34.513" v="202" actId="1076"/>
          <ac:spMkLst>
            <pc:docMk/>
            <pc:sldMk cId="4173220092" sldId="259"/>
            <ac:spMk id="11" creationId="{64CBCC54-F47D-8292-CD2F-C433B9F21BA2}"/>
          </ac:spMkLst>
        </pc:spChg>
        <pc:spChg chg="del">
          <ac:chgData name="Anna Yukimi" userId="4151261106c82cad" providerId="Windows Live" clId="Web-{D990ABC7-2D06-430F-AD43-470C9919B306}" dt="2022-09-14T14:08:04.558" v="165"/>
          <ac:spMkLst>
            <pc:docMk/>
            <pc:sldMk cId="4173220092" sldId="259"/>
            <ac:spMk id="12" creationId="{7D6F91F0-CC6E-B7E3-A9F0-DD3421763FB5}"/>
          </ac:spMkLst>
        </pc:spChg>
        <pc:spChg chg="add mod ord">
          <ac:chgData name="Anna Yukimi" userId="4151261106c82cad" providerId="Windows Live" clId="Web-{D990ABC7-2D06-430F-AD43-470C9919B306}" dt="2022-09-14T14:38:43.732" v="204" actId="14100"/>
          <ac:spMkLst>
            <pc:docMk/>
            <pc:sldMk cId="4173220092" sldId="259"/>
            <ac:spMk id="16" creationId="{1160D2A0-9F69-2344-B37E-315A1EF637FD}"/>
          </ac:spMkLst>
        </pc:spChg>
        <pc:spChg chg="add mod ord">
          <ac:chgData name="Anna Yukimi" userId="4151261106c82cad" providerId="Windows Live" clId="Web-{D990ABC7-2D06-430F-AD43-470C9919B306}" dt="2022-09-14T15:29:23.736" v="319" actId="1076"/>
          <ac:spMkLst>
            <pc:docMk/>
            <pc:sldMk cId="4173220092" sldId="259"/>
            <ac:spMk id="17" creationId="{DB342363-AA5E-05E2-CC54-B24A433B622D}"/>
          </ac:spMkLst>
        </pc:spChg>
        <pc:spChg chg="add mod ord">
          <ac:chgData name="Anna Yukimi" userId="4151261106c82cad" providerId="Windows Live" clId="Web-{D990ABC7-2D06-430F-AD43-470C9919B306}" dt="2022-09-14T15:28:35.017" v="301" actId="1076"/>
          <ac:spMkLst>
            <pc:docMk/>
            <pc:sldMk cId="4173220092" sldId="259"/>
            <ac:spMk id="18" creationId="{C5EC9114-DB11-737A-CFEC-AE9C25AC4832}"/>
          </ac:spMkLst>
        </pc:spChg>
        <pc:spChg chg="add mod ord">
          <ac:chgData name="Anna Yukimi" userId="4151261106c82cad" providerId="Windows Live" clId="Web-{D990ABC7-2D06-430F-AD43-470C9919B306}" dt="2022-09-14T15:28:43.377" v="302" actId="1076"/>
          <ac:spMkLst>
            <pc:docMk/>
            <pc:sldMk cId="4173220092" sldId="259"/>
            <ac:spMk id="19" creationId="{0F637893-8313-76DB-292C-97AD521610CD}"/>
          </ac:spMkLst>
        </pc:spChg>
        <pc:picChg chg="del">
          <ac:chgData name="Anna Yukimi" userId="4151261106c82cad" providerId="Windows Live" clId="Web-{D990ABC7-2D06-430F-AD43-470C9919B306}" dt="2022-09-14T14:03:54.165" v="126"/>
          <ac:picMkLst>
            <pc:docMk/>
            <pc:sldMk cId="4173220092" sldId="259"/>
            <ac:picMk id="3" creationId="{8174C47B-715F-032D-F171-A2690C8183EE}"/>
          </ac:picMkLst>
        </pc:picChg>
        <pc:picChg chg="del">
          <ac:chgData name="Anna Yukimi" userId="4151261106c82cad" providerId="Windows Live" clId="Web-{D990ABC7-2D06-430F-AD43-470C9919B306}" dt="2022-09-14T14:22:28.394" v="167"/>
          <ac:picMkLst>
            <pc:docMk/>
            <pc:sldMk cId="4173220092" sldId="259"/>
            <ac:picMk id="5" creationId="{5096EF75-9B0F-9FC7-91D5-A8FA40157FD1}"/>
          </ac:picMkLst>
        </pc:picChg>
        <pc:picChg chg="add del">
          <ac:chgData name="Anna Yukimi" userId="4151261106c82cad" providerId="Windows Live" clId="Web-{D990ABC7-2D06-430F-AD43-470C9919B306}" dt="2022-09-14T14:34:47.089" v="181"/>
          <ac:picMkLst>
            <pc:docMk/>
            <pc:sldMk cId="4173220092" sldId="259"/>
            <ac:picMk id="7" creationId="{653AC336-5E7D-E5BB-258A-0A6CD58BBAEF}"/>
          </ac:picMkLst>
        </pc:picChg>
        <pc:picChg chg="add mod">
          <ac:chgData name="Anna Yukimi" userId="4151261106c82cad" providerId="Windows Live" clId="Web-{D990ABC7-2D06-430F-AD43-470C9919B306}" dt="2022-09-14T14:38:23.966" v="201" actId="1076"/>
          <ac:picMkLst>
            <pc:docMk/>
            <pc:sldMk cId="4173220092" sldId="259"/>
            <ac:picMk id="8" creationId="{E814B599-D163-01FD-1B82-BCB1D7475972}"/>
          </ac:picMkLst>
        </pc:picChg>
        <pc:picChg chg="del">
          <ac:chgData name="Anna Yukimi" userId="4151261106c82cad" providerId="Windows Live" clId="Web-{D990ABC7-2D06-430F-AD43-470C9919B306}" dt="2022-09-14T14:08:01.824" v="164"/>
          <ac:picMkLst>
            <pc:docMk/>
            <pc:sldMk cId="4173220092" sldId="259"/>
            <ac:picMk id="10" creationId="{711422A7-9351-128E-4525-EB13C763AD2B}"/>
          </ac:picMkLst>
        </pc:picChg>
        <pc:picChg chg="add mod">
          <ac:chgData name="Anna Yukimi" userId="4151261106c82cad" providerId="Windows Live" clId="Web-{D990ABC7-2D06-430F-AD43-470C9919B306}" dt="2022-09-14T14:22:31.254" v="168" actId="1076"/>
          <ac:picMkLst>
            <pc:docMk/>
            <pc:sldMk cId="4173220092" sldId="259"/>
            <ac:picMk id="13" creationId="{BF5D943D-CF15-4CF8-5759-4285143E7E6A}"/>
          </ac:picMkLst>
        </pc:picChg>
        <pc:picChg chg="add del mod">
          <ac:chgData name="Anna Yukimi" userId="4151261106c82cad" providerId="Windows Live" clId="Web-{D990ABC7-2D06-430F-AD43-470C9919B306}" dt="2022-09-14T14:34:36.698" v="178"/>
          <ac:picMkLst>
            <pc:docMk/>
            <pc:sldMk cId="4173220092" sldId="259"/>
            <ac:picMk id="14" creationId="{E150988A-4529-8520-6467-50342B964E53}"/>
          </ac:picMkLst>
        </pc:picChg>
        <pc:picChg chg="add mod">
          <ac:chgData name="Anna Yukimi" userId="4151261106c82cad" providerId="Windows Live" clId="Web-{D990ABC7-2D06-430F-AD43-470C9919B306}" dt="2022-09-14T14:35:03.808" v="184" actId="1076"/>
          <ac:picMkLst>
            <pc:docMk/>
            <pc:sldMk cId="4173220092" sldId="259"/>
            <ac:picMk id="15" creationId="{4BF17A4C-5F89-5E75-60F2-C122EA89FB2F}"/>
          </ac:picMkLst>
        </pc:picChg>
      </pc:sldChg>
      <pc:sldChg chg="modSp add replId">
        <pc:chgData name="Anna Yukimi" userId="4151261106c82cad" providerId="Windows Live" clId="Web-{D990ABC7-2D06-430F-AD43-470C9919B306}" dt="2022-09-14T15:38:34.589" v="359" actId="20577"/>
        <pc:sldMkLst>
          <pc:docMk/>
          <pc:sldMk cId="2493356425" sldId="260"/>
        </pc:sldMkLst>
        <pc:spChg chg="mod">
          <ac:chgData name="Anna Yukimi" userId="4151261106c82cad" providerId="Windows Live" clId="Web-{D990ABC7-2D06-430F-AD43-470C9919B306}" dt="2022-09-14T15:38:28.933" v="357" actId="20577"/>
          <ac:spMkLst>
            <pc:docMk/>
            <pc:sldMk cId="2493356425" sldId="260"/>
            <ac:spMk id="2" creationId="{365CC32E-F14A-7B03-0B0E-A4F00BDA16B0}"/>
          </ac:spMkLst>
        </pc:spChg>
        <pc:spChg chg="mod">
          <ac:chgData name="Anna Yukimi" userId="4151261106c82cad" providerId="Windows Live" clId="Web-{D990ABC7-2D06-430F-AD43-470C9919B306}" dt="2022-09-14T15:38:34.589" v="359" actId="20577"/>
          <ac:spMkLst>
            <pc:docMk/>
            <pc:sldMk cId="2493356425" sldId="260"/>
            <ac:spMk id="3" creationId="{21294720-E71C-60D4-4489-A5CDBF9BDD6E}"/>
          </ac:spMkLst>
        </pc:spChg>
      </pc:sldChg>
      <pc:sldChg chg="addSp delSp modSp add replId">
        <pc:chgData name="Anna Yukimi" userId="4151261106c82cad" providerId="Windows Live" clId="Web-{D990ABC7-2D06-430F-AD43-470C9919B306}" dt="2022-09-14T15:39:13.573" v="373" actId="14100"/>
        <pc:sldMkLst>
          <pc:docMk/>
          <pc:sldMk cId="2160570726" sldId="261"/>
        </pc:sldMkLst>
        <pc:spChg chg="mod">
          <ac:chgData name="Anna Yukimi" userId="4151261106c82cad" providerId="Windows Live" clId="Web-{D990ABC7-2D06-430F-AD43-470C9919B306}" dt="2022-09-14T15:38:50.448" v="367" actId="20577"/>
          <ac:spMkLst>
            <pc:docMk/>
            <pc:sldMk cId="2160570726" sldId="261"/>
            <ac:spMk id="2" creationId="{365CC32E-F14A-7B03-0B0E-A4F00BDA16B0}"/>
          </ac:spMkLst>
        </pc:spChg>
        <pc:spChg chg="del">
          <ac:chgData name="Anna Yukimi" userId="4151261106c82cad" providerId="Windows Live" clId="Web-{D990ABC7-2D06-430F-AD43-470C9919B306}" dt="2022-09-14T15:38:53.324" v="368"/>
          <ac:spMkLst>
            <pc:docMk/>
            <pc:sldMk cId="2160570726" sldId="261"/>
            <ac:spMk id="3" creationId="{21294720-E71C-60D4-4489-A5CDBF9BDD6E}"/>
          </ac:spMkLst>
        </pc:spChg>
        <pc:picChg chg="add mod">
          <ac:chgData name="Anna Yukimi" userId="4151261106c82cad" providerId="Windows Live" clId="Web-{D990ABC7-2D06-430F-AD43-470C9919B306}" dt="2022-09-14T15:39:13.573" v="373" actId="14100"/>
          <ac:picMkLst>
            <pc:docMk/>
            <pc:sldMk cId="2160570726" sldId="261"/>
            <ac:picMk id="4" creationId="{72070985-C85F-9DE4-2DB3-F1D4300970FE}"/>
          </ac:picMkLst>
        </pc:picChg>
      </pc:sldChg>
    </pc:docChg>
  </pc:docChgLst>
  <pc:docChgLst>
    <pc:chgData name="Anna Yukimi" userId="4151261106c82cad" providerId="Windows Live" clId="Web-{2FA0CF1B-91AD-45F5-948F-CF060638492F}"/>
    <pc:docChg chg="addSld modSld addMainMaster delMainMaster">
      <pc:chgData name="Anna Yukimi" userId="4151261106c82cad" providerId="Windows Live" clId="Web-{2FA0CF1B-91AD-45F5-948F-CF060638492F}" dt="2022-09-13T18:52:08.372" v="311" actId="14100"/>
      <pc:docMkLst>
        <pc:docMk/>
      </pc:docMkLst>
      <pc:sldChg chg="addSp modSp mod setBg modClrScheme chgLayout">
        <pc:chgData name="Anna Yukimi" userId="4151261106c82cad" providerId="Windows Live" clId="Web-{2FA0CF1B-91AD-45F5-948F-CF060638492F}" dt="2022-09-13T18:39:10.528" v="117" actId="20577"/>
        <pc:sldMkLst>
          <pc:docMk/>
          <pc:sldMk cId="1237031894" sldId="256"/>
        </pc:sldMkLst>
        <pc:spChg chg="mod ord">
          <ac:chgData name="Anna Yukimi" userId="4151261106c82cad" providerId="Windows Live" clId="Web-{2FA0CF1B-91AD-45F5-948F-CF060638492F}" dt="2022-09-13T18:35:21.446" v="51"/>
          <ac:spMkLst>
            <pc:docMk/>
            <pc:sldMk cId="1237031894" sldId="256"/>
            <ac:spMk id="2" creationId="{9145F399-FB75-4257-B667-3498489E1268}"/>
          </ac:spMkLst>
        </pc:spChg>
        <pc:spChg chg="mod ord">
          <ac:chgData name="Anna Yukimi" userId="4151261106c82cad" providerId="Windows Live" clId="Web-{2FA0CF1B-91AD-45F5-948F-CF060638492F}" dt="2022-09-13T18:35:21.446" v="51"/>
          <ac:spMkLst>
            <pc:docMk/>
            <pc:sldMk cId="1237031894" sldId="256"/>
            <ac:spMk id="3" creationId="{B7F84BC1-34D2-4269-92AA-2FDA4EEFA24A}"/>
          </ac:spMkLst>
        </pc:spChg>
        <pc:spChg chg="mod">
          <ac:chgData name="Anna Yukimi" userId="4151261106c82cad" providerId="Windows Live" clId="Web-{2FA0CF1B-91AD-45F5-948F-CF060638492F}" dt="2022-09-13T18:36:30.244" v="55"/>
          <ac:spMkLst>
            <pc:docMk/>
            <pc:sldMk cId="1237031894" sldId="256"/>
            <ac:spMk id="4" creationId="{B0D2C941-3DDC-0EC1-B46D-F4F081FDB7AB}"/>
          </ac:spMkLst>
        </pc:spChg>
        <pc:spChg chg="add mod">
          <ac:chgData name="Anna Yukimi" userId="4151261106c82cad" providerId="Windows Live" clId="Web-{2FA0CF1B-91AD-45F5-948F-CF060638492F}" dt="2022-09-13T18:39:10.528" v="117" actId="20577"/>
          <ac:spMkLst>
            <pc:docMk/>
            <pc:sldMk cId="1237031894" sldId="256"/>
            <ac:spMk id="5" creationId="{3898B16F-CE24-0331-B60A-91A947BCC822}"/>
          </ac:spMkLst>
        </pc:spChg>
      </pc:sldChg>
      <pc:sldChg chg="addSp delSp modSp new mod modClrScheme chgLayout">
        <pc:chgData name="Anna Yukimi" userId="4151261106c82cad" providerId="Windows Live" clId="Web-{2FA0CF1B-91AD-45F5-948F-CF060638492F}" dt="2022-09-13T18:37:20.948" v="78"/>
        <pc:sldMkLst>
          <pc:docMk/>
          <pc:sldMk cId="2834053953" sldId="257"/>
        </pc:sldMkLst>
        <pc:spChg chg="mod ord">
          <ac:chgData name="Anna Yukimi" userId="4151261106c82cad" providerId="Windows Live" clId="Web-{2FA0CF1B-91AD-45F5-948F-CF060638492F}" dt="2022-09-13T18:36:56.119" v="70" actId="20577"/>
          <ac:spMkLst>
            <pc:docMk/>
            <pc:sldMk cId="2834053953" sldId="257"/>
            <ac:spMk id="2" creationId="{365CC32E-F14A-7B03-0B0E-A4F00BDA16B0}"/>
          </ac:spMkLst>
        </pc:spChg>
        <pc:spChg chg="add del mod ord">
          <ac:chgData name="Anna Yukimi" userId="4151261106c82cad" providerId="Windows Live" clId="Web-{2FA0CF1B-91AD-45F5-948F-CF060638492F}" dt="2022-09-13T18:37:17.511" v="77"/>
          <ac:spMkLst>
            <pc:docMk/>
            <pc:sldMk cId="2834053953" sldId="257"/>
            <ac:spMk id="3" creationId="{EA353B8A-AA07-4134-1AB8-7C0403119237}"/>
          </ac:spMkLst>
        </pc:spChg>
        <pc:spChg chg="add del mod">
          <ac:chgData name="Anna Yukimi" userId="4151261106c82cad" providerId="Windows Live" clId="Web-{2FA0CF1B-91AD-45F5-948F-CF060638492F}" dt="2022-09-13T18:37:20.948" v="78"/>
          <ac:spMkLst>
            <pc:docMk/>
            <pc:sldMk cId="2834053953" sldId="257"/>
            <ac:spMk id="5" creationId="{F36B613B-0E35-1A14-1FEE-2C91A04DD9D8}"/>
          </ac:spMkLst>
        </pc:spChg>
      </pc:sldChg>
      <pc:sldChg chg="addSp modSp add replId">
        <pc:chgData name="Anna Yukimi" userId="4151261106c82cad" providerId="Windows Live" clId="Web-{2FA0CF1B-91AD-45F5-948F-CF060638492F}" dt="2022-09-13T18:52:08.372" v="311" actId="14100"/>
        <pc:sldMkLst>
          <pc:docMk/>
          <pc:sldMk cId="280165100" sldId="258"/>
        </pc:sldMkLst>
        <pc:spChg chg="mod">
          <ac:chgData name="Anna Yukimi" userId="4151261106c82cad" providerId="Windows Live" clId="Web-{2FA0CF1B-91AD-45F5-948F-CF060638492F}" dt="2022-09-13T18:38:10.215" v="88" actId="20577"/>
          <ac:spMkLst>
            <pc:docMk/>
            <pc:sldMk cId="280165100" sldId="258"/>
            <ac:spMk id="2" creationId="{365CC32E-F14A-7B03-0B0E-A4F00BDA16B0}"/>
          </ac:spMkLst>
        </pc:spChg>
        <pc:spChg chg="add mod">
          <ac:chgData name="Anna Yukimi" userId="4151261106c82cad" providerId="Windows Live" clId="Web-{2FA0CF1B-91AD-45F5-948F-CF060638492F}" dt="2022-09-13T18:52:08.372" v="311" actId="14100"/>
          <ac:spMkLst>
            <pc:docMk/>
            <pc:sldMk cId="280165100" sldId="258"/>
            <ac:spMk id="3" creationId="{21294720-E71C-60D4-4489-A5CDBF9BDD6E}"/>
          </ac:spMkLst>
        </pc:spChg>
      </pc:sldChg>
      <pc:sldMasterChg chg="del delSldLayout">
        <pc:chgData name="Anna Yukimi" userId="4151261106c82cad" providerId="Windows Live" clId="Web-{2FA0CF1B-91AD-45F5-948F-CF060638492F}" dt="2022-09-13T18:30:34.393" v="25"/>
        <pc:sldMasterMkLst>
          <pc:docMk/>
          <pc:sldMasterMk cId="2094134111" sldId="2147483648"/>
        </pc:sldMasterMkLst>
        <pc:sldLayoutChg chg="del">
          <pc:chgData name="Anna Yukimi" userId="4151261106c82cad" providerId="Windows Live" clId="Web-{2FA0CF1B-91AD-45F5-948F-CF060638492F}" dt="2022-09-13T18:30:34.393" v="25"/>
          <pc:sldLayoutMkLst>
            <pc:docMk/>
            <pc:sldMasterMk cId="2094134111" sldId="2147483648"/>
            <pc:sldLayoutMk cId="2180791577" sldId="2147483649"/>
          </pc:sldLayoutMkLst>
        </pc:sldLayoutChg>
        <pc:sldLayoutChg chg="del">
          <pc:chgData name="Anna Yukimi" userId="4151261106c82cad" providerId="Windows Live" clId="Web-{2FA0CF1B-91AD-45F5-948F-CF060638492F}" dt="2022-09-13T18:30:34.393" v="25"/>
          <pc:sldLayoutMkLst>
            <pc:docMk/>
            <pc:sldMasterMk cId="2094134111" sldId="2147483648"/>
            <pc:sldLayoutMk cId="1496483015" sldId="2147483650"/>
          </pc:sldLayoutMkLst>
        </pc:sldLayoutChg>
        <pc:sldLayoutChg chg="del">
          <pc:chgData name="Anna Yukimi" userId="4151261106c82cad" providerId="Windows Live" clId="Web-{2FA0CF1B-91AD-45F5-948F-CF060638492F}" dt="2022-09-13T18:30:34.393" v="25"/>
          <pc:sldLayoutMkLst>
            <pc:docMk/>
            <pc:sldMasterMk cId="2094134111" sldId="2147483648"/>
            <pc:sldLayoutMk cId="1299418331" sldId="2147483651"/>
          </pc:sldLayoutMkLst>
        </pc:sldLayoutChg>
        <pc:sldLayoutChg chg="del">
          <pc:chgData name="Anna Yukimi" userId="4151261106c82cad" providerId="Windows Live" clId="Web-{2FA0CF1B-91AD-45F5-948F-CF060638492F}" dt="2022-09-13T18:30:34.393" v="25"/>
          <pc:sldLayoutMkLst>
            <pc:docMk/>
            <pc:sldMasterMk cId="2094134111" sldId="2147483648"/>
            <pc:sldLayoutMk cId="3744624395" sldId="2147483652"/>
          </pc:sldLayoutMkLst>
        </pc:sldLayoutChg>
        <pc:sldLayoutChg chg="del">
          <pc:chgData name="Anna Yukimi" userId="4151261106c82cad" providerId="Windows Live" clId="Web-{2FA0CF1B-91AD-45F5-948F-CF060638492F}" dt="2022-09-13T18:30:34.393" v="25"/>
          <pc:sldLayoutMkLst>
            <pc:docMk/>
            <pc:sldMasterMk cId="2094134111" sldId="2147483648"/>
            <pc:sldLayoutMk cId="953208246" sldId="2147483653"/>
          </pc:sldLayoutMkLst>
        </pc:sldLayoutChg>
        <pc:sldLayoutChg chg="del">
          <pc:chgData name="Anna Yukimi" userId="4151261106c82cad" providerId="Windows Live" clId="Web-{2FA0CF1B-91AD-45F5-948F-CF060638492F}" dt="2022-09-13T18:30:34.393" v="25"/>
          <pc:sldLayoutMkLst>
            <pc:docMk/>
            <pc:sldMasterMk cId="2094134111" sldId="2147483648"/>
            <pc:sldLayoutMk cId="3299157564" sldId="2147483654"/>
          </pc:sldLayoutMkLst>
        </pc:sldLayoutChg>
        <pc:sldLayoutChg chg="del">
          <pc:chgData name="Anna Yukimi" userId="4151261106c82cad" providerId="Windows Live" clId="Web-{2FA0CF1B-91AD-45F5-948F-CF060638492F}" dt="2022-09-13T18:30:34.393" v="25"/>
          <pc:sldLayoutMkLst>
            <pc:docMk/>
            <pc:sldMasterMk cId="2094134111" sldId="2147483648"/>
            <pc:sldLayoutMk cId="2206701916" sldId="2147483655"/>
          </pc:sldLayoutMkLst>
        </pc:sldLayoutChg>
        <pc:sldLayoutChg chg="del">
          <pc:chgData name="Anna Yukimi" userId="4151261106c82cad" providerId="Windows Live" clId="Web-{2FA0CF1B-91AD-45F5-948F-CF060638492F}" dt="2022-09-13T18:30:34.393" v="25"/>
          <pc:sldLayoutMkLst>
            <pc:docMk/>
            <pc:sldMasterMk cId="2094134111" sldId="2147483648"/>
            <pc:sldLayoutMk cId="2993288757" sldId="2147483656"/>
          </pc:sldLayoutMkLst>
        </pc:sldLayoutChg>
        <pc:sldLayoutChg chg="del">
          <pc:chgData name="Anna Yukimi" userId="4151261106c82cad" providerId="Windows Live" clId="Web-{2FA0CF1B-91AD-45F5-948F-CF060638492F}" dt="2022-09-13T18:30:34.393" v="25"/>
          <pc:sldLayoutMkLst>
            <pc:docMk/>
            <pc:sldMasterMk cId="2094134111" sldId="2147483648"/>
            <pc:sldLayoutMk cId="1624949924" sldId="2147483657"/>
          </pc:sldLayoutMkLst>
        </pc:sldLayoutChg>
        <pc:sldLayoutChg chg="del">
          <pc:chgData name="Anna Yukimi" userId="4151261106c82cad" providerId="Windows Live" clId="Web-{2FA0CF1B-91AD-45F5-948F-CF060638492F}" dt="2022-09-13T18:30:34.393" v="25"/>
          <pc:sldLayoutMkLst>
            <pc:docMk/>
            <pc:sldMasterMk cId="2094134111" sldId="2147483648"/>
            <pc:sldLayoutMk cId="3795091313" sldId="2147483658"/>
          </pc:sldLayoutMkLst>
        </pc:sldLayoutChg>
        <pc:sldLayoutChg chg="del">
          <pc:chgData name="Anna Yukimi" userId="4151261106c82cad" providerId="Windows Live" clId="Web-{2FA0CF1B-91AD-45F5-948F-CF060638492F}" dt="2022-09-13T18:30:34.393" v="25"/>
          <pc:sldLayoutMkLst>
            <pc:docMk/>
            <pc:sldMasterMk cId="2094134111" sldId="2147483648"/>
            <pc:sldLayoutMk cId="298254969" sldId="2147483659"/>
          </pc:sldLayoutMkLst>
        </pc:sldLayoutChg>
      </pc:sldMasterChg>
      <pc:sldMasterChg chg="add del addSldLayout delSldLayout modSldLayout">
        <pc:chgData name="Anna Yukimi" userId="4151261106c82cad" providerId="Windows Live" clId="Web-{2FA0CF1B-91AD-45F5-948F-CF060638492F}" dt="2022-09-13T18:30:38.565" v="26"/>
        <pc:sldMasterMkLst>
          <pc:docMk/>
          <pc:sldMasterMk cId="1486587545" sldId="2147483660"/>
        </pc:sldMasterMkLst>
        <pc:sldLayoutChg chg="add del mod replId">
          <pc:chgData name="Anna Yukimi" userId="4151261106c82cad" providerId="Windows Live" clId="Web-{2FA0CF1B-91AD-45F5-948F-CF060638492F}" dt="2022-09-13T18:30:38.565" v="26"/>
          <pc:sldLayoutMkLst>
            <pc:docMk/>
            <pc:sldMasterMk cId="1486587545" sldId="2147483660"/>
            <pc:sldLayoutMk cId="2836858263" sldId="2147483661"/>
          </pc:sldLayoutMkLst>
        </pc:sldLayoutChg>
        <pc:sldLayoutChg chg="add del mod replId">
          <pc:chgData name="Anna Yukimi" userId="4151261106c82cad" providerId="Windows Live" clId="Web-{2FA0CF1B-91AD-45F5-948F-CF060638492F}" dt="2022-09-13T18:30:38.565" v="26"/>
          <pc:sldLayoutMkLst>
            <pc:docMk/>
            <pc:sldMasterMk cId="1486587545" sldId="2147483660"/>
            <pc:sldLayoutMk cId="1847532431" sldId="2147483662"/>
          </pc:sldLayoutMkLst>
        </pc:sldLayoutChg>
        <pc:sldLayoutChg chg="add del mod replId">
          <pc:chgData name="Anna Yukimi" userId="4151261106c82cad" providerId="Windows Live" clId="Web-{2FA0CF1B-91AD-45F5-948F-CF060638492F}" dt="2022-09-13T18:30:38.565" v="26"/>
          <pc:sldLayoutMkLst>
            <pc:docMk/>
            <pc:sldMasterMk cId="1486587545" sldId="2147483660"/>
            <pc:sldLayoutMk cId="952112251" sldId="2147483663"/>
          </pc:sldLayoutMkLst>
        </pc:sldLayoutChg>
        <pc:sldLayoutChg chg="add del mod replId">
          <pc:chgData name="Anna Yukimi" userId="4151261106c82cad" providerId="Windows Live" clId="Web-{2FA0CF1B-91AD-45F5-948F-CF060638492F}" dt="2022-09-13T18:30:38.565" v="26"/>
          <pc:sldLayoutMkLst>
            <pc:docMk/>
            <pc:sldMasterMk cId="1486587545" sldId="2147483660"/>
            <pc:sldLayoutMk cId="2704306416" sldId="2147483664"/>
          </pc:sldLayoutMkLst>
        </pc:sldLayoutChg>
        <pc:sldLayoutChg chg="add del mod replId">
          <pc:chgData name="Anna Yukimi" userId="4151261106c82cad" providerId="Windows Live" clId="Web-{2FA0CF1B-91AD-45F5-948F-CF060638492F}" dt="2022-09-13T18:30:38.565" v="26"/>
          <pc:sldLayoutMkLst>
            <pc:docMk/>
            <pc:sldMasterMk cId="1486587545" sldId="2147483660"/>
            <pc:sldLayoutMk cId="1315763981" sldId="2147483665"/>
          </pc:sldLayoutMkLst>
        </pc:sldLayoutChg>
        <pc:sldLayoutChg chg="add del mod replId">
          <pc:chgData name="Anna Yukimi" userId="4151261106c82cad" providerId="Windows Live" clId="Web-{2FA0CF1B-91AD-45F5-948F-CF060638492F}" dt="2022-09-13T18:30:38.565" v="26"/>
          <pc:sldLayoutMkLst>
            <pc:docMk/>
            <pc:sldMasterMk cId="1486587545" sldId="2147483660"/>
            <pc:sldLayoutMk cId="4112264379" sldId="2147483666"/>
          </pc:sldLayoutMkLst>
        </pc:sldLayoutChg>
        <pc:sldLayoutChg chg="add del mod replId">
          <pc:chgData name="Anna Yukimi" userId="4151261106c82cad" providerId="Windows Live" clId="Web-{2FA0CF1B-91AD-45F5-948F-CF060638492F}" dt="2022-09-13T18:30:38.565" v="26"/>
          <pc:sldLayoutMkLst>
            <pc:docMk/>
            <pc:sldMasterMk cId="1486587545" sldId="2147483660"/>
            <pc:sldLayoutMk cId="3715067240" sldId="2147483667"/>
          </pc:sldLayoutMkLst>
        </pc:sldLayoutChg>
        <pc:sldLayoutChg chg="add del mod replId">
          <pc:chgData name="Anna Yukimi" userId="4151261106c82cad" providerId="Windows Live" clId="Web-{2FA0CF1B-91AD-45F5-948F-CF060638492F}" dt="2022-09-13T18:30:38.565" v="26"/>
          <pc:sldLayoutMkLst>
            <pc:docMk/>
            <pc:sldMasterMk cId="1486587545" sldId="2147483660"/>
            <pc:sldLayoutMk cId="3673954690" sldId="2147483668"/>
          </pc:sldLayoutMkLst>
        </pc:sldLayoutChg>
        <pc:sldLayoutChg chg="add del mod replId">
          <pc:chgData name="Anna Yukimi" userId="4151261106c82cad" providerId="Windows Live" clId="Web-{2FA0CF1B-91AD-45F5-948F-CF060638492F}" dt="2022-09-13T18:30:38.565" v="26"/>
          <pc:sldLayoutMkLst>
            <pc:docMk/>
            <pc:sldMasterMk cId="1486587545" sldId="2147483660"/>
            <pc:sldLayoutMk cId="2094168391" sldId="2147483669"/>
          </pc:sldLayoutMkLst>
        </pc:sldLayoutChg>
        <pc:sldLayoutChg chg="add del mod replId">
          <pc:chgData name="Anna Yukimi" userId="4151261106c82cad" providerId="Windows Live" clId="Web-{2FA0CF1B-91AD-45F5-948F-CF060638492F}" dt="2022-09-13T18:30:38.565" v="26"/>
          <pc:sldLayoutMkLst>
            <pc:docMk/>
            <pc:sldMasterMk cId="1486587545" sldId="2147483660"/>
            <pc:sldLayoutMk cId="1281017728" sldId="2147483670"/>
          </pc:sldLayoutMkLst>
        </pc:sldLayoutChg>
        <pc:sldLayoutChg chg="add del mod replId">
          <pc:chgData name="Anna Yukimi" userId="4151261106c82cad" providerId="Windows Live" clId="Web-{2FA0CF1B-91AD-45F5-948F-CF060638492F}" dt="2022-09-13T18:30:38.565" v="26"/>
          <pc:sldLayoutMkLst>
            <pc:docMk/>
            <pc:sldMasterMk cId="1486587545" sldId="2147483660"/>
            <pc:sldLayoutMk cId="512006582" sldId="2147483671"/>
          </pc:sldLayoutMkLst>
        </pc:sldLayoutChg>
      </pc:sldMasterChg>
      <pc:sldMasterChg chg="add del addSldLayout delSldLayout modSldLayout">
        <pc:chgData name="Anna Yukimi" userId="4151261106c82cad" providerId="Windows Live" clId="Web-{2FA0CF1B-91AD-45F5-948F-CF060638492F}" dt="2022-09-13T18:31:07.800" v="27"/>
        <pc:sldMasterMkLst>
          <pc:docMk/>
          <pc:sldMasterMk cId="3333031176" sldId="2147483672"/>
        </pc:sldMasterMkLst>
        <pc:sldLayoutChg chg="add del mod replId">
          <pc:chgData name="Anna Yukimi" userId="4151261106c82cad" providerId="Windows Live" clId="Web-{2FA0CF1B-91AD-45F5-948F-CF060638492F}" dt="2022-09-13T18:31:07.800" v="27"/>
          <pc:sldLayoutMkLst>
            <pc:docMk/>
            <pc:sldMasterMk cId="3333031176" sldId="2147483672"/>
            <pc:sldLayoutMk cId="705783875" sldId="2147483673"/>
          </pc:sldLayoutMkLst>
        </pc:sldLayoutChg>
        <pc:sldLayoutChg chg="add del mod replId">
          <pc:chgData name="Anna Yukimi" userId="4151261106c82cad" providerId="Windows Live" clId="Web-{2FA0CF1B-91AD-45F5-948F-CF060638492F}" dt="2022-09-13T18:31:07.800" v="27"/>
          <pc:sldLayoutMkLst>
            <pc:docMk/>
            <pc:sldMasterMk cId="3333031176" sldId="2147483672"/>
            <pc:sldLayoutMk cId="1665423174" sldId="2147483674"/>
          </pc:sldLayoutMkLst>
        </pc:sldLayoutChg>
        <pc:sldLayoutChg chg="add del mod replId">
          <pc:chgData name="Anna Yukimi" userId="4151261106c82cad" providerId="Windows Live" clId="Web-{2FA0CF1B-91AD-45F5-948F-CF060638492F}" dt="2022-09-13T18:31:07.800" v="27"/>
          <pc:sldLayoutMkLst>
            <pc:docMk/>
            <pc:sldMasterMk cId="3333031176" sldId="2147483672"/>
            <pc:sldLayoutMk cId="2245408371" sldId="2147483675"/>
          </pc:sldLayoutMkLst>
        </pc:sldLayoutChg>
        <pc:sldLayoutChg chg="add del mod replId">
          <pc:chgData name="Anna Yukimi" userId="4151261106c82cad" providerId="Windows Live" clId="Web-{2FA0CF1B-91AD-45F5-948F-CF060638492F}" dt="2022-09-13T18:31:07.800" v="27"/>
          <pc:sldLayoutMkLst>
            <pc:docMk/>
            <pc:sldMasterMk cId="3333031176" sldId="2147483672"/>
            <pc:sldLayoutMk cId="78252749" sldId="2147483676"/>
          </pc:sldLayoutMkLst>
        </pc:sldLayoutChg>
        <pc:sldLayoutChg chg="add del mod replId">
          <pc:chgData name="Anna Yukimi" userId="4151261106c82cad" providerId="Windows Live" clId="Web-{2FA0CF1B-91AD-45F5-948F-CF060638492F}" dt="2022-09-13T18:31:07.800" v="27"/>
          <pc:sldLayoutMkLst>
            <pc:docMk/>
            <pc:sldMasterMk cId="3333031176" sldId="2147483672"/>
            <pc:sldLayoutMk cId="239459468" sldId="2147483677"/>
          </pc:sldLayoutMkLst>
        </pc:sldLayoutChg>
        <pc:sldLayoutChg chg="add del mod replId">
          <pc:chgData name="Anna Yukimi" userId="4151261106c82cad" providerId="Windows Live" clId="Web-{2FA0CF1B-91AD-45F5-948F-CF060638492F}" dt="2022-09-13T18:31:07.800" v="27"/>
          <pc:sldLayoutMkLst>
            <pc:docMk/>
            <pc:sldMasterMk cId="3333031176" sldId="2147483672"/>
            <pc:sldLayoutMk cId="1294151263" sldId="2147483678"/>
          </pc:sldLayoutMkLst>
        </pc:sldLayoutChg>
        <pc:sldLayoutChg chg="add del mod replId">
          <pc:chgData name="Anna Yukimi" userId="4151261106c82cad" providerId="Windows Live" clId="Web-{2FA0CF1B-91AD-45F5-948F-CF060638492F}" dt="2022-09-13T18:31:07.800" v="27"/>
          <pc:sldLayoutMkLst>
            <pc:docMk/>
            <pc:sldMasterMk cId="3333031176" sldId="2147483672"/>
            <pc:sldLayoutMk cId="2936740342" sldId="2147483679"/>
          </pc:sldLayoutMkLst>
        </pc:sldLayoutChg>
        <pc:sldLayoutChg chg="add del mod replId">
          <pc:chgData name="Anna Yukimi" userId="4151261106c82cad" providerId="Windows Live" clId="Web-{2FA0CF1B-91AD-45F5-948F-CF060638492F}" dt="2022-09-13T18:31:07.800" v="27"/>
          <pc:sldLayoutMkLst>
            <pc:docMk/>
            <pc:sldMasterMk cId="3333031176" sldId="2147483672"/>
            <pc:sldLayoutMk cId="1581660284" sldId="2147483680"/>
          </pc:sldLayoutMkLst>
        </pc:sldLayoutChg>
        <pc:sldLayoutChg chg="add del mod replId">
          <pc:chgData name="Anna Yukimi" userId="4151261106c82cad" providerId="Windows Live" clId="Web-{2FA0CF1B-91AD-45F5-948F-CF060638492F}" dt="2022-09-13T18:31:07.800" v="27"/>
          <pc:sldLayoutMkLst>
            <pc:docMk/>
            <pc:sldMasterMk cId="3333031176" sldId="2147483672"/>
            <pc:sldLayoutMk cId="1545360187" sldId="2147483681"/>
          </pc:sldLayoutMkLst>
        </pc:sldLayoutChg>
        <pc:sldLayoutChg chg="add del mod replId">
          <pc:chgData name="Anna Yukimi" userId="4151261106c82cad" providerId="Windows Live" clId="Web-{2FA0CF1B-91AD-45F5-948F-CF060638492F}" dt="2022-09-13T18:31:07.800" v="27"/>
          <pc:sldLayoutMkLst>
            <pc:docMk/>
            <pc:sldMasterMk cId="3333031176" sldId="2147483672"/>
            <pc:sldLayoutMk cId="2439250220" sldId="2147483682"/>
          </pc:sldLayoutMkLst>
        </pc:sldLayoutChg>
        <pc:sldLayoutChg chg="add del mod replId">
          <pc:chgData name="Anna Yukimi" userId="4151261106c82cad" providerId="Windows Live" clId="Web-{2FA0CF1B-91AD-45F5-948F-CF060638492F}" dt="2022-09-13T18:31:07.800" v="27"/>
          <pc:sldLayoutMkLst>
            <pc:docMk/>
            <pc:sldMasterMk cId="3333031176" sldId="2147483672"/>
            <pc:sldLayoutMk cId="1285462831" sldId="2147483683"/>
          </pc:sldLayoutMkLst>
        </pc:sldLayoutChg>
      </pc:sldMasterChg>
      <pc:sldMasterChg chg="add del addSldLayout delSldLayout modSldLayout">
        <pc:chgData name="Anna Yukimi" userId="4151261106c82cad" providerId="Windows Live" clId="Web-{2FA0CF1B-91AD-45F5-948F-CF060638492F}" dt="2022-09-13T18:31:14.441" v="28"/>
        <pc:sldMasterMkLst>
          <pc:docMk/>
          <pc:sldMasterMk cId="2235188620" sldId="2147483684"/>
        </pc:sldMasterMkLst>
        <pc:sldLayoutChg chg="add del mod replId">
          <pc:chgData name="Anna Yukimi" userId="4151261106c82cad" providerId="Windows Live" clId="Web-{2FA0CF1B-91AD-45F5-948F-CF060638492F}" dt="2022-09-13T18:31:14.441" v="28"/>
          <pc:sldLayoutMkLst>
            <pc:docMk/>
            <pc:sldMasterMk cId="2235188620" sldId="2147483684"/>
            <pc:sldLayoutMk cId="1994402440" sldId="2147483685"/>
          </pc:sldLayoutMkLst>
        </pc:sldLayoutChg>
        <pc:sldLayoutChg chg="add del mod replId">
          <pc:chgData name="Anna Yukimi" userId="4151261106c82cad" providerId="Windows Live" clId="Web-{2FA0CF1B-91AD-45F5-948F-CF060638492F}" dt="2022-09-13T18:31:14.441" v="28"/>
          <pc:sldLayoutMkLst>
            <pc:docMk/>
            <pc:sldMasterMk cId="2235188620" sldId="2147483684"/>
            <pc:sldLayoutMk cId="133301135" sldId="2147483686"/>
          </pc:sldLayoutMkLst>
        </pc:sldLayoutChg>
        <pc:sldLayoutChg chg="add del mod replId">
          <pc:chgData name="Anna Yukimi" userId="4151261106c82cad" providerId="Windows Live" clId="Web-{2FA0CF1B-91AD-45F5-948F-CF060638492F}" dt="2022-09-13T18:31:14.441" v="28"/>
          <pc:sldLayoutMkLst>
            <pc:docMk/>
            <pc:sldMasterMk cId="2235188620" sldId="2147483684"/>
            <pc:sldLayoutMk cId="1481014388" sldId="2147483687"/>
          </pc:sldLayoutMkLst>
        </pc:sldLayoutChg>
        <pc:sldLayoutChg chg="add del mod replId">
          <pc:chgData name="Anna Yukimi" userId="4151261106c82cad" providerId="Windows Live" clId="Web-{2FA0CF1B-91AD-45F5-948F-CF060638492F}" dt="2022-09-13T18:31:14.441" v="28"/>
          <pc:sldLayoutMkLst>
            <pc:docMk/>
            <pc:sldMasterMk cId="2235188620" sldId="2147483684"/>
            <pc:sldLayoutMk cId="725028336" sldId="2147483688"/>
          </pc:sldLayoutMkLst>
        </pc:sldLayoutChg>
        <pc:sldLayoutChg chg="add del mod replId">
          <pc:chgData name="Anna Yukimi" userId="4151261106c82cad" providerId="Windows Live" clId="Web-{2FA0CF1B-91AD-45F5-948F-CF060638492F}" dt="2022-09-13T18:31:14.441" v="28"/>
          <pc:sldLayoutMkLst>
            <pc:docMk/>
            <pc:sldMasterMk cId="2235188620" sldId="2147483684"/>
            <pc:sldLayoutMk cId="3397114238" sldId="2147483689"/>
          </pc:sldLayoutMkLst>
        </pc:sldLayoutChg>
        <pc:sldLayoutChg chg="add del mod replId">
          <pc:chgData name="Anna Yukimi" userId="4151261106c82cad" providerId="Windows Live" clId="Web-{2FA0CF1B-91AD-45F5-948F-CF060638492F}" dt="2022-09-13T18:31:14.441" v="28"/>
          <pc:sldLayoutMkLst>
            <pc:docMk/>
            <pc:sldMasterMk cId="2235188620" sldId="2147483684"/>
            <pc:sldLayoutMk cId="2964047113" sldId="2147483690"/>
          </pc:sldLayoutMkLst>
        </pc:sldLayoutChg>
        <pc:sldLayoutChg chg="add del mod replId">
          <pc:chgData name="Anna Yukimi" userId="4151261106c82cad" providerId="Windows Live" clId="Web-{2FA0CF1B-91AD-45F5-948F-CF060638492F}" dt="2022-09-13T18:31:14.441" v="28"/>
          <pc:sldLayoutMkLst>
            <pc:docMk/>
            <pc:sldMasterMk cId="2235188620" sldId="2147483684"/>
            <pc:sldLayoutMk cId="1047590890" sldId="2147483691"/>
          </pc:sldLayoutMkLst>
        </pc:sldLayoutChg>
        <pc:sldLayoutChg chg="add del mod replId">
          <pc:chgData name="Anna Yukimi" userId="4151261106c82cad" providerId="Windows Live" clId="Web-{2FA0CF1B-91AD-45F5-948F-CF060638492F}" dt="2022-09-13T18:31:14.441" v="28"/>
          <pc:sldLayoutMkLst>
            <pc:docMk/>
            <pc:sldMasterMk cId="2235188620" sldId="2147483684"/>
            <pc:sldLayoutMk cId="881210220" sldId="2147483692"/>
          </pc:sldLayoutMkLst>
        </pc:sldLayoutChg>
        <pc:sldLayoutChg chg="add del mod replId">
          <pc:chgData name="Anna Yukimi" userId="4151261106c82cad" providerId="Windows Live" clId="Web-{2FA0CF1B-91AD-45F5-948F-CF060638492F}" dt="2022-09-13T18:31:14.441" v="28"/>
          <pc:sldLayoutMkLst>
            <pc:docMk/>
            <pc:sldMasterMk cId="2235188620" sldId="2147483684"/>
            <pc:sldLayoutMk cId="4080404640" sldId="2147483693"/>
          </pc:sldLayoutMkLst>
        </pc:sldLayoutChg>
        <pc:sldLayoutChg chg="add del mod replId">
          <pc:chgData name="Anna Yukimi" userId="4151261106c82cad" providerId="Windows Live" clId="Web-{2FA0CF1B-91AD-45F5-948F-CF060638492F}" dt="2022-09-13T18:31:14.441" v="28"/>
          <pc:sldLayoutMkLst>
            <pc:docMk/>
            <pc:sldMasterMk cId="2235188620" sldId="2147483684"/>
            <pc:sldLayoutMk cId="1352077712" sldId="2147483694"/>
          </pc:sldLayoutMkLst>
        </pc:sldLayoutChg>
        <pc:sldLayoutChg chg="add del mod replId">
          <pc:chgData name="Anna Yukimi" userId="4151261106c82cad" providerId="Windows Live" clId="Web-{2FA0CF1B-91AD-45F5-948F-CF060638492F}" dt="2022-09-13T18:31:14.441" v="28"/>
          <pc:sldLayoutMkLst>
            <pc:docMk/>
            <pc:sldMasterMk cId="2235188620" sldId="2147483684"/>
            <pc:sldLayoutMk cId="4177493140" sldId="2147483695"/>
          </pc:sldLayoutMkLst>
        </pc:sldLayoutChg>
        <pc:sldLayoutChg chg="add del mod replId">
          <pc:chgData name="Anna Yukimi" userId="4151261106c82cad" providerId="Windows Live" clId="Web-{2FA0CF1B-91AD-45F5-948F-CF060638492F}" dt="2022-09-13T18:31:14.441" v="28"/>
          <pc:sldLayoutMkLst>
            <pc:docMk/>
            <pc:sldMasterMk cId="2235188620" sldId="2147483684"/>
            <pc:sldLayoutMk cId="268203184" sldId="2147483696"/>
          </pc:sldLayoutMkLst>
        </pc:sldLayoutChg>
        <pc:sldLayoutChg chg="add del mod replId">
          <pc:chgData name="Anna Yukimi" userId="4151261106c82cad" providerId="Windows Live" clId="Web-{2FA0CF1B-91AD-45F5-948F-CF060638492F}" dt="2022-09-13T18:31:14.441" v="28"/>
          <pc:sldLayoutMkLst>
            <pc:docMk/>
            <pc:sldMasterMk cId="2235188620" sldId="2147483684"/>
            <pc:sldLayoutMk cId="2869012697" sldId="2147483697"/>
          </pc:sldLayoutMkLst>
        </pc:sldLayoutChg>
        <pc:sldLayoutChg chg="add del mod replId">
          <pc:chgData name="Anna Yukimi" userId="4151261106c82cad" providerId="Windows Live" clId="Web-{2FA0CF1B-91AD-45F5-948F-CF060638492F}" dt="2022-09-13T18:31:14.441" v="28"/>
          <pc:sldLayoutMkLst>
            <pc:docMk/>
            <pc:sldMasterMk cId="2235188620" sldId="2147483684"/>
            <pc:sldLayoutMk cId="1539687708" sldId="2147483698"/>
          </pc:sldLayoutMkLst>
        </pc:sldLayoutChg>
        <pc:sldLayoutChg chg="add del mod replId">
          <pc:chgData name="Anna Yukimi" userId="4151261106c82cad" providerId="Windows Live" clId="Web-{2FA0CF1B-91AD-45F5-948F-CF060638492F}" dt="2022-09-13T18:31:14.441" v="28"/>
          <pc:sldLayoutMkLst>
            <pc:docMk/>
            <pc:sldMasterMk cId="2235188620" sldId="2147483684"/>
            <pc:sldLayoutMk cId="1669172711" sldId="2147483699"/>
          </pc:sldLayoutMkLst>
        </pc:sldLayoutChg>
        <pc:sldLayoutChg chg="add del mod replId">
          <pc:chgData name="Anna Yukimi" userId="4151261106c82cad" providerId="Windows Live" clId="Web-{2FA0CF1B-91AD-45F5-948F-CF060638492F}" dt="2022-09-13T18:31:14.441" v="28"/>
          <pc:sldLayoutMkLst>
            <pc:docMk/>
            <pc:sldMasterMk cId="2235188620" sldId="2147483684"/>
            <pc:sldLayoutMk cId="2208804175" sldId="2147483700"/>
          </pc:sldLayoutMkLst>
        </pc:sldLayoutChg>
        <pc:sldLayoutChg chg="add del mod replId">
          <pc:chgData name="Anna Yukimi" userId="4151261106c82cad" providerId="Windows Live" clId="Web-{2FA0CF1B-91AD-45F5-948F-CF060638492F}" dt="2022-09-13T18:31:14.441" v="28"/>
          <pc:sldLayoutMkLst>
            <pc:docMk/>
            <pc:sldMasterMk cId="2235188620" sldId="2147483684"/>
            <pc:sldLayoutMk cId="3305806977" sldId="2147483701"/>
          </pc:sldLayoutMkLst>
        </pc:sldLayoutChg>
      </pc:sldMasterChg>
      <pc:sldMasterChg chg="add del addSldLayout delSldLayout modSldLayout">
        <pc:chgData name="Anna Yukimi" userId="4151261106c82cad" providerId="Windows Live" clId="Web-{2FA0CF1B-91AD-45F5-948F-CF060638492F}" dt="2022-09-13T18:32:30.161" v="35"/>
        <pc:sldMasterMkLst>
          <pc:docMk/>
          <pc:sldMasterMk cId="946894560" sldId="2147483702"/>
        </pc:sldMasterMkLst>
        <pc:sldLayoutChg chg="add del mod replId">
          <pc:chgData name="Anna Yukimi" userId="4151261106c82cad" providerId="Windows Live" clId="Web-{2FA0CF1B-91AD-45F5-948F-CF060638492F}" dt="2022-09-13T18:32:30.161" v="35"/>
          <pc:sldLayoutMkLst>
            <pc:docMk/>
            <pc:sldMasterMk cId="946894560" sldId="2147483702"/>
            <pc:sldLayoutMk cId="2599385556" sldId="2147483703"/>
          </pc:sldLayoutMkLst>
        </pc:sldLayoutChg>
        <pc:sldLayoutChg chg="add del mod replId">
          <pc:chgData name="Anna Yukimi" userId="4151261106c82cad" providerId="Windows Live" clId="Web-{2FA0CF1B-91AD-45F5-948F-CF060638492F}" dt="2022-09-13T18:32:30.161" v="35"/>
          <pc:sldLayoutMkLst>
            <pc:docMk/>
            <pc:sldMasterMk cId="946894560" sldId="2147483702"/>
            <pc:sldLayoutMk cId="3611454135" sldId="2147483704"/>
          </pc:sldLayoutMkLst>
        </pc:sldLayoutChg>
        <pc:sldLayoutChg chg="add del mod replId">
          <pc:chgData name="Anna Yukimi" userId="4151261106c82cad" providerId="Windows Live" clId="Web-{2FA0CF1B-91AD-45F5-948F-CF060638492F}" dt="2022-09-13T18:32:30.161" v="35"/>
          <pc:sldLayoutMkLst>
            <pc:docMk/>
            <pc:sldMasterMk cId="946894560" sldId="2147483702"/>
            <pc:sldLayoutMk cId="144497433" sldId="2147483705"/>
          </pc:sldLayoutMkLst>
        </pc:sldLayoutChg>
        <pc:sldLayoutChg chg="add del mod replId">
          <pc:chgData name="Anna Yukimi" userId="4151261106c82cad" providerId="Windows Live" clId="Web-{2FA0CF1B-91AD-45F5-948F-CF060638492F}" dt="2022-09-13T18:32:30.161" v="35"/>
          <pc:sldLayoutMkLst>
            <pc:docMk/>
            <pc:sldMasterMk cId="946894560" sldId="2147483702"/>
            <pc:sldLayoutMk cId="2620326014" sldId="2147483706"/>
          </pc:sldLayoutMkLst>
        </pc:sldLayoutChg>
        <pc:sldLayoutChg chg="add del mod replId">
          <pc:chgData name="Anna Yukimi" userId="4151261106c82cad" providerId="Windows Live" clId="Web-{2FA0CF1B-91AD-45F5-948F-CF060638492F}" dt="2022-09-13T18:32:30.161" v="35"/>
          <pc:sldLayoutMkLst>
            <pc:docMk/>
            <pc:sldMasterMk cId="946894560" sldId="2147483702"/>
            <pc:sldLayoutMk cId="1615666926" sldId="2147483707"/>
          </pc:sldLayoutMkLst>
        </pc:sldLayoutChg>
        <pc:sldLayoutChg chg="add del mod replId">
          <pc:chgData name="Anna Yukimi" userId="4151261106c82cad" providerId="Windows Live" clId="Web-{2FA0CF1B-91AD-45F5-948F-CF060638492F}" dt="2022-09-13T18:32:30.161" v="35"/>
          <pc:sldLayoutMkLst>
            <pc:docMk/>
            <pc:sldMasterMk cId="946894560" sldId="2147483702"/>
            <pc:sldLayoutMk cId="1685710026" sldId="2147483708"/>
          </pc:sldLayoutMkLst>
        </pc:sldLayoutChg>
        <pc:sldLayoutChg chg="add del mod replId">
          <pc:chgData name="Anna Yukimi" userId="4151261106c82cad" providerId="Windows Live" clId="Web-{2FA0CF1B-91AD-45F5-948F-CF060638492F}" dt="2022-09-13T18:32:30.161" v="35"/>
          <pc:sldLayoutMkLst>
            <pc:docMk/>
            <pc:sldMasterMk cId="946894560" sldId="2147483702"/>
            <pc:sldLayoutMk cId="2565692542" sldId="2147483709"/>
          </pc:sldLayoutMkLst>
        </pc:sldLayoutChg>
        <pc:sldLayoutChg chg="add del mod replId">
          <pc:chgData name="Anna Yukimi" userId="4151261106c82cad" providerId="Windows Live" clId="Web-{2FA0CF1B-91AD-45F5-948F-CF060638492F}" dt="2022-09-13T18:32:30.161" v="35"/>
          <pc:sldLayoutMkLst>
            <pc:docMk/>
            <pc:sldMasterMk cId="946894560" sldId="2147483702"/>
            <pc:sldLayoutMk cId="3107191488" sldId="2147483710"/>
          </pc:sldLayoutMkLst>
        </pc:sldLayoutChg>
        <pc:sldLayoutChg chg="add del mod replId">
          <pc:chgData name="Anna Yukimi" userId="4151261106c82cad" providerId="Windows Live" clId="Web-{2FA0CF1B-91AD-45F5-948F-CF060638492F}" dt="2022-09-13T18:32:30.161" v="35"/>
          <pc:sldLayoutMkLst>
            <pc:docMk/>
            <pc:sldMasterMk cId="946894560" sldId="2147483702"/>
            <pc:sldLayoutMk cId="2605060290" sldId="2147483711"/>
          </pc:sldLayoutMkLst>
        </pc:sldLayoutChg>
        <pc:sldLayoutChg chg="add del mod replId">
          <pc:chgData name="Anna Yukimi" userId="4151261106c82cad" providerId="Windows Live" clId="Web-{2FA0CF1B-91AD-45F5-948F-CF060638492F}" dt="2022-09-13T18:32:30.161" v="35"/>
          <pc:sldLayoutMkLst>
            <pc:docMk/>
            <pc:sldMasterMk cId="946894560" sldId="2147483702"/>
            <pc:sldLayoutMk cId="3984451826" sldId="2147483712"/>
          </pc:sldLayoutMkLst>
        </pc:sldLayoutChg>
        <pc:sldLayoutChg chg="add del mod replId">
          <pc:chgData name="Anna Yukimi" userId="4151261106c82cad" providerId="Windows Live" clId="Web-{2FA0CF1B-91AD-45F5-948F-CF060638492F}" dt="2022-09-13T18:32:30.161" v="35"/>
          <pc:sldLayoutMkLst>
            <pc:docMk/>
            <pc:sldMasterMk cId="946894560" sldId="2147483702"/>
            <pc:sldLayoutMk cId="3982409756" sldId="2147483713"/>
          </pc:sldLayoutMkLst>
        </pc:sldLayoutChg>
      </pc:sldMasterChg>
      <pc:sldMasterChg chg="add del addSldLayout delSldLayout modSldLayout">
        <pc:chgData name="Anna Yukimi" userId="4151261106c82cad" providerId="Windows Live" clId="Web-{2FA0CF1B-91AD-45F5-948F-CF060638492F}" dt="2022-09-13T18:33:58.632" v="44"/>
        <pc:sldMasterMkLst>
          <pc:docMk/>
          <pc:sldMasterMk cId="3363405010" sldId="2147483714"/>
        </pc:sldMasterMkLst>
        <pc:sldLayoutChg chg="add del mod replId">
          <pc:chgData name="Anna Yukimi" userId="4151261106c82cad" providerId="Windows Live" clId="Web-{2FA0CF1B-91AD-45F5-948F-CF060638492F}" dt="2022-09-13T18:33:58.632" v="44"/>
          <pc:sldLayoutMkLst>
            <pc:docMk/>
            <pc:sldMasterMk cId="3363405010" sldId="2147483714"/>
            <pc:sldLayoutMk cId="3131274867" sldId="2147483715"/>
          </pc:sldLayoutMkLst>
        </pc:sldLayoutChg>
        <pc:sldLayoutChg chg="add del mod replId">
          <pc:chgData name="Anna Yukimi" userId="4151261106c82cad" providerId="Windows Live" clId="Web-{2FA0CF1B-91AD-45F5-948F-CF060638492F}" dt="2022-09-13T18:33:58.632" v="44"/>
          <pc:sldLayoutMkLst>
            <pc:docMk/>
            <pc:sldMasterMk cId="3363405010" sldId="2147483714"/>
            <pc:sldLayoutMk cId="1420559699" sldId="2147483716"/>
          </pc:sldLayoutMkLst>
        </pc:sldLayoutChg>
        <pc:sldLayoutChg chg="add del mod replId">
          <pc:chgData name="Anna Yukimi" userId="4151261106c82cad" providerId="Windows Live" clId="Web-{2FA0CF1B-91AD-45F5-948F-CF060638492F}" dt="2022-09-13T18:33:58.632" v="44"/>
          <pc:sldLayoutMkLst>
            <pc:docMk/>
            <pc:sldMasterMk cId="3363405010" sldId="2147483714"/>
            <pc:sldLayoutMk cId="3114899426" sldId="2147483717"/>
          </pc:sldLayoutMkLst>
        </pc:sldLayoutChg>
        <pc:sldLayoutChg chg="add del mod replId">
          <pc:chgData name="Anna Yukimi" userId="4151261106c82cad" providerId="Windows Live" clId="Web-{2FA0CF1B-91AD-45F5-948F-CF060638492F}" dt="2022-09-13T18:33:58.632" v="44"/>
          <pc:sldLayoutMkLst>
            <pc:docMk/>
            <pc:sldMasterMk cId="3363405010" sldId="2147483714"/>
            <pc:sldLayoutMk cId="1079026648" sldId="2147483718"/>
          </pc:sldLayoutMkLst>
        </pc:sldLayoutChg>
        <pc:sldLayoutChg chg="add del mod replId">
          <pc:chgData name="Anna Yukimi" userId="4151261106c82cad" providerId="Windows Live" clId="Web-{2FA0CF1B-91AD-45F5-948F-CF060638492F}" dt="2022-09-13T18:33:58.632" v="44"/>
          <pc:sldLayoutMkLst>
            <pc:docMk/>
            <pc:sldMasterMk cId="3363405010" sldId="2147483714"/>
            <pc:sldLayoutMk cId="2491728449" sldId="2147483719"/>
          </pc:sldLayoutMkLst>
        </pc:sldLayoutChg>
        <pc:sldLayoutChg chg="add del mod replId">
          <pc:chgData name="Anna Yukimi" userId="4151261106c82cad" providerId="Windows Live" clId="Web-{2FA0CF1B-91AD-45F5-948F-CF060638492F}" dt="2022-09-13T18:33:58.632" v="44"/>
          <pc:sldLayoutMkLst>
            <pc:docMk/>
            <pc:sldMasterMk cId="3363405010" sldId="2147483714"/>
            <pc:sldLayoutMk cId="1626386312" sldId="2147483720"/>
          </pc:sldLayoutMkLst>
        </pc:sldLayoutChg>
        <pc:sldLayoutChg chg="add del mod replId">
          <pc:chgData name="Anna Yukimi" userId="4151261106c82cad" providerId="Windows Live" clId="Web-{2FA0CF1B-91AD-45F5-948F-CF060638492F}" dt="2022-09-13T18:33:58.632" v="44"/>
          <pc:sldLayoutMkLst>
            <pc:docMk/>
            <pc:sldMasterMk cId="3363405010" sldId="2147483714"/>
            <pc:sldLayoutMk cId="3062011239" sldId="2147483721"/>
          </pc:sldLayoutMkLst>
        </pc:sldLayoutChg>
        <pc:sldLayoutChg chg="add del mod replId">
          <pc:chgData name="Anna Yukimi" userId="4151261106c82cad" providerId="Windows Live" clId="Web-{2FA0CF1B-91AD-45F5-948F-CF060638492F}" dt="2022-09-13T18:33:58.632" v="44"/>
          <pc:sldLayoutMkLst>
            <pc:docMk/>
            <pc:sldMasterMk cId="3363405010" sldId="2147483714"/>
            <pc:sldLayoutMk cId="2530733177" sldId="2147483722"/>
          </pc:sldLayoutMkLst>
        </pc:sldLayoutChg>
        <pc:sldLayoutChg chg="add del mod replId">
          <pc:chgData name="Anna Yukimi" userId="4151261106c82cad" providerId="Windows Live" clId="Web-{2FA0CF1B-91AD-45F5-948F-CF060638492F}" dt="2022-09-13T18:33:58.632" v="44"/>
          <pc:sldLayoutMkLst>
            <pc:docMk/>
            <pc:sldMasterMk cId="3363405010" sldId="2147483714"/>
            <pc:sldLayoutMk cId="1321524927" sldId="2147483723"/>
          </pc:sldLayoutMkLst>
        </pc:sldLayoutChg>
        <pc:sldLayoutChg chg="add del mod replId">
          <pc:chgData name="Anna Yukimi" userId="4151261106c82cad" providerId="Windows Live" clId="Web-{2FA0CF1B-91AD-45F5-948F-CF060638492F}" dt="2022-09-13T18:33:58.632" v="44"/>
          <pc:sldLayoutMkLst>
            <pc:docMk/>
            <pc:sldMasterMk cId="3363405010" sldId="2147483714"/>
            <pc:sldLayoutMk cId="2033597750" sldId="2147483724"/>
          </pc:sldLayoutMkLst>
        </pc:sldLayoutChg>
        <pc:sldLayoutChg chg="add del mod replId">
          <pc:chgData name="Anna Yukimi" userId="4151261106c82cad" providerId="Windows Live" clId="Web-{2FA0CF1B-91AD-45F5-948F-CF060638492F}" dt="2022-09-13T18:33:58.632" v="44"/>
          <pc:sldLayoutMkLst>
            <pc:docMk/>
            <pc:sldMasterMk cId="3363405010" sldId="2147483714"/>
            <pc:sldLayoutMk cId="579488859" sldId="2147483725"/>
          </pc:sldLayoutMkLst>
        </pc:sldLayoutChg>
        <pc:sldLayoutChg chg="add del mod replId">
          <pc:chgData name="Anna Yukimi" userId="4151261106c82cad" providerId="Windows Live" clId="Web-{2FA0CF1B-91AD-45F5-948F-CF060638492F}" dt="2022-09-13T18:33:58.632" v="44"/>
          <pc:sldLayoutMkLst>
            <pc:docMk/>
            <pc:sldMasterMk cId="3363405010" sldId="2147483714"/>
            <pc:sldLayoutMk cId="1314284340" sldId="2147483726"/>
          </pc:sldLayoutMkLst>
        </pc:sldLayoutChg>
        <pc:sldLayoutChg chg="add del mod replId">
          <pc:chgData name="Anna Yukimi" userId="4151261106c82cad" providerId="Windows Live" clId="Web-{2FA0CF1B-91AD-45F5-948F-CF060638492F}" dt="2022-09-13T18:33:58.632" v="44"/>
          <pc:sldLayoutMkLst>
            <pc:docMk/>
            <pc:sldMasterMk cId="3363405010" sldId="2147483714"/>
            <pc:sldLayoutMk cId="2621055174" sldId="2147483727"/>
          </pc:sldLayoutMkLst>
        </pc:sldLayoutChg>
        <pc:sldLayoutChg chg="add del mod replId">
          <pc:chgData name="Anna Yukimi" userId="4151261106c82cad" providerId="Windows Live" clId="Web-{2FA0CF1B-91AD-45F5-948F-CF060638492F}" dt="2022-09-13T18:33:58.632" v="44"/>
          <pc:sldLayoutMkLst>
            <pc:docMk/>
            <pc:sldMasterMk cId="3363405010" sldId="2147483714"/>
            <pc:sldLayoutMk cId="3259473678" sldId="2147483728"/>
          </pc:sldLayoutMkLst>
        </pc:sldLayoutChg>
        <pc:sldLayoutChg chg="add del mod replId">
          <pc:chgData name="Anna Yukimi" userId="4151261106c82cad" providerId="Windows Live" clId="Web-{2FA0CF1B-91AD-45F5-948F-CF060638492F}" dt="2022-09-13T18:33:58.632" v="44"/>
          <pc:sldLayoutMkLst>
            <pc:docMk/>
            <pc:sldMasterMk cId="3363405010" sldId="2147483714"/>
            <pc:sldLayoutMk cId="2339139135" sldId="2147483729"/>
          </pc:sldLayoutMkLst>
        </pc:sldLayoutChg>
        <pc:sldLayoutChg chg="add del mod replId">
          <pc:chgData name="Anna Yukimi" userId="4151261106c82cad" providerId="Windows Live" clId="Web-{2FA0CF1B-91AD-45F5-948F-CF060638492F}" dt="2022-09-13T18:33:58.632" v="44"/>
          <pc:sldLayoutMkLst>
            <pc:docMk/>
            <pc:sldMasterMk cId="3363405010" sldId="2147483714"/>
            <pc:sldLayoutMk cId="941285005" sldId="2147483730"/>
          </pc:sldLayoutMkLst>
        </pc:sldLayoutChg>
      </pc:sldMasterChg>
      <pc:sldMasterChg chg="add del addSldLayout delSldLayout modSldLayout">
        <pc:chgData name="Anna Yukimi" userId="4151261106c82cad" providerId="Windows Live" clId="Web-{2FA0CF1B-91AD-45F5-948F-CF060638492F}" dt="2022-09-13T18:35:07.195" v="49"/>
        <pc:sldMasterMkLst>
          <pc:docMk/>
          <pc:sldMasterMk cId="1426348530" sldId="2147483731"/>
        </pc:sldMasterMkLst>
        <pc:sldLayoutChg chg="add del mod replId">
          <pc:chgData name="Anna Yukimi" userId="4151261106c82cad" providerId="Windows Live" clId="Web-{2FA0CF1B-91AD-45F5-948F-CF060638492F}" dt="2022-09-13T18:35:07.195" v="49"/>
          <pc:sldLayoutMkLst>
            <pc:docMk/>
            <pc:sldMasterMk cId="1426348530" sldId="2147483731"/>
            <pc:sldLayoutMk cId="2553320065" sldId="2147483732"/>
          </pc:sldLayoutMkLst>
        </pc:sldLayoutChg>
        <pc:sldLayoutChg chg="add del mod replId">
          <pc:chgData name="Anna Yukimi" userId="4151261106c82cad" providerId="Windows Live" clId="Web-{2FA0CF1B-91AD-45F5-948F-CF060638492F}" dt="2022-09-13T18:35:07.195" v="49"/>
          <pc:sldLayoutMkLst>
            <pc:docMk/>
            <pc:sldMasterMk cId="1426348530" sldId="2147483731"/>
            <pc:sldLayoutMk cId="741668259" sldId="2147483733"/>
          </pc:sldLayoutMkLst>
        </pc:sldLayoutChg>
        <pc:sldLayoutChg chg="add del mod replId">
          <pc:chgData name="Anna Yukimi" userId="4151261106c82cad" providerId="Windows Live" clId="Web-{2FA0CF1B-91AD-45F5-948F-CF060638492F}" dt="2022-09-13T18:35:07.195" v="49"/>
          <pc:sldLayoutMkLst>
            <pc:docMk/>
            <pc:sldMasterMk cId="1426348530" sldId="2147483731"/>
            <pc:sldLayoutMk cId="1266522651" sldId="2147483734"/>
          </pc:sldLayoutMkLst>
        </pc:sldLayoutChg>
        <pc:sldLayoutChg chg="add del mod replId">
          <pc:chgData name="Anna Yukimi" userId="4151261106c82cad" providerId="Windows Live" clId="Web-{2FA0CF1B-91AD-45F5-948F-CF060638492F}" dt="2022-09-13T18:35:07.195" v="49"/>
          <pc:sldLayoutMkLst>
            <pc:docMk/>
            <pc:sldMasterMk cId="1426348530" sldId="2147483731"/>
            <pc:sldLayoutMk cId="2782526301" sldId="2147483735"/>
          </pc:sldLayoutMkLst>
        </pc:sldLayoutChg>
        <pc:sldLayoutChg chg="add del mod replId">
          <pc:chgData name="Anna Yukimi" userId="4151261106c82cad" providerId="Windows Live" clId="Web-{2FA0CF1B-91AD-45F5-948F-CF060638492F}" dt="2022-09-13T18:35:07.195" v="49"/>
          <pc:sldLayoutMkLst>
            <pc:docMk/>
            <pc:sldMasterMk cId="1426348530" sldId="2147483731"/>
            <pc:sldLayoutMk cId="1928645208" sldId="2147483736"/>
          </pc:sldLayoutMkLst>
        </pc:sldLayoutChg>
        <pc:sldLayoutChg chg="add del mod replId">
          <pc:chgData name="Anna Yukimi" userId="4151261106c82cad" providerId="Windows Live" clId="Web-{2FA0CF1B-91AD-45F5-948F-CF060638492F}" dt="2022-09-13T18:35:07.195" v="49"/>
          <pc:sldLayoutMkLst>
            <pc:docMk/>
            <pc:sldMasterMk cId="1426348530" sldId="2147483731"/>
            <pc:sldLayoutMk cId="3455973668" sldId="2147483737"/>
          </pc:sldLayoutMkLst>
        </pc:sldLayoutChg>
        <pc:sldLayoutChg chg="add del mod replId">
          <pc:chgData name="Anna Yukimi" userId="4151261106c82cad" providerId="Windows Live" clId="Web-{2FA0CF1B-91AD-45F5-948F-CF060638492F}" dt="2022-09-13T18:35:07.195" v="49"/>
          <pc:sldLayoutMkLst>
            <pc:docMk/>
            <pc:sldMasterMk cId="1426348530" sldId="2147483731"/>
            <pc:sldLayoutMk cId="2902425798" sldId="2147483738"/>
          </pc:sldLayoutMkLst>
        </pc:sldLayoutChg>
        <pc:sldLayoutChg chg="add del mod replId">
          <pc:chgData name="Anna Yukimi" userId="4151261106c82cad" providerId="Windows Live" clId="Web-{2FA0CF1B-91AD-45F5-948F-CF060638492F}" dt="2022-09-13T18:35:07.195" v="49"/>
          <pc:sldLayoutMkLst>
            <pc:docMk/>
            <pc:sldMasterMk cId="1426348530" sldId="2147483731"/>
            <pc:sldLayoutMk cId="3911098342" sldId="2147483739"/>
          </pc:sldLayoutMkLst>
        </pc:sldLayoutChg>
        <pc:sldLayoutChg chg="add del mod replId">
          <pc:chgData name="Anna Yukimi" userId="4151261106c82cad" providerId="Windows Live" clId="Web-{2FA0CF1B-91AD-45F5-948F-CF060638492F}" dt="2022-09-13T18:35:07.195" v="49"/>
          <pc:sldLayoutMkLst>
            <pc:docMk/>
            <pc:sldMasterMk cId="1426348530" sldId="2147483731"/>
            <pc:sldLayoutMk cId="2739431645" sldId="2147483740"/>
          </pc:sldLayoutMkLst>
        </pc:sldLayoutChg>
        <pc:sldLayoutChg chg="add del mod replId">
          <pc:chgData name="Anna Yukimi" userId="4151261106c82cad" providerId="Windows Live" clId="Web-{2FA0CF1B-91AD-45F5-948F-CF060638492F}" dt="2022-09-13T18:35:07.195" v="49"/>
          <pc:sldLayoutMkLst>
            <pc:docMk/>
            <pc:sldMasterMk cId="1426348530" sldId="2147483731"/>
            <pc:sldLayoutMk cId="726934095" sldId="2147483741"/>
          </pc:sldLayoutMkLst>
        </pc:sldLayoutChg>
        <pc:sldLayoutChg chg="add del mod replId">
          <pc:chgData name="Anna Yukimi" userId="4151261106c82cad" providerId="Windows Live" clId="Web-{2FA0CF1B-91AD-45F5-948F-CF060638492F}" dt="2022-09-13T18:35:07.195" v="49"/>
          <pc:sldLayoutMkLst>
            <pc:docMk/>
            <pc:sldMasterMk cId="1426348530" sldId="2147483731"/>
            <pc:sldLayoutMk cId="1243546066" sldId="2147483742"/>
          </pc:sldLayoutMkLst>
        </pc:sldLayoutChg>
        <pc:sldLayoutChg chg="add del mod replId">
          <pc:chgData name="Anna Yukimi" userId="4151261106c82cad" providerId="Windows Live" clId="Web-{2FA0CF1B-91AD-45F5-948F-CF060638492F}" dt="2022-09-13T18:35:07.195" v="49"/>
          <pc:sldLayoutMkLst>
            <pc:docMk/>
            <pc:sldMasterMk cId="1426348530" sldId="2147483731"/>
            <pc:sldLayoutMk cId="558378245" sldId="2147483743"/>
          </pc:sldLayoutMkLst>
        </pc:sldLayoutChg>
        <pc:sldLayoutChg chg="add del mod replId">
          <pc:chgData name="Anna Yukimi" userId="4151261106c82cad" providerId="Windows Live" clId="Web-{2FA0CF1B-91AD-45F5-948F-CF060638492F}" dt="2022-09-13T18:35:07.195" v="49"/>
          <pc:sldLayoutMkLst>
            <pc:docMk/>
            <pc:sldMasterMk cId="1426348530" sldId="2147483731"/>
            <pc:sldLayoutMk cId="385280280" sldId="2147483744"/>
          </pc:sldLayoutMkLst>
        </pc:sldLayoutChg>
        <pc:sldLayoutChg chg="add del mod replId">
          <pc:chgData name="Anna Yukimi" userId="4151261106c82cad" providerId="Windows Live" clId="Web-{2FA0CF1B-91AD-45F5-948F-CF060638492F}" dt="2022-09-13T18:35:07.195" v="49"/>
          <pc:sldLayoutMkLst>
            <pc:docMk/>
            <pc:sldMasterMk cId="1426348530" sldId="2147483731"/>
            <pc:sldLayoutMk cId="2379887103" sldId="2147483745"/>
          </pc:sldLayoutMkLst>
        </pc:sldLayoutChg>
        <pc:sldLayoutChg chg="add del mod replId">
          <pc:chgData name="Anna Yukimi" userId="4151261106c82cad" providerId="Windows Live" clId="Web-{2FA0CF1B-91AD-45F5-948F-CF060638492F}" dt="2022-09-13T18:35:07.195" v="49"/>
          <pc:sldLayoutMkLst>
            <pc:docMk/>
            <pc:sldMasterMk cId="1426348530" sldId="2147483731"/>
            <pc:sldLayoutMk cId="3857615327" sldId="2147483746"/>
          </pc:sldLayoutMkLst>
        </pc:sldLayoutChg>
        <pc:sldLayoutChg chg="add del mod replId">
          <pc:chgData name="Anna Yukimi" userId="4151261106c82cad" providerId="Windows Live" clId="Web-{2FA0CF1B-91AD-45F5-948F-CF060638492F}" dt="2022-09-13T18:35:07.195" v="49"/>
          <pc:sldLayoutMkLst>
            <pc:docMk/>
            <pc:sldMasterMk cId="1426348530" sldId="2147483731"/>
            <pc:sldLayoutMk cId="1324762" sldId="2147483747"/>
          </pc:sldLayoutMkLst>
        </pc:sldLayoutChg>
      </pc:sldMasterChg>
      <pc:sldMasterChg chg="add del addSldLayout delSldLayout modSldLayout">
        <pc:chgData name="Anna Yukimi" userId="4151261106c82cad" providerId="Windows Live" clId="Web-{2FA0CF1B-91AD-45F5-948F-CF060638492F}" dt="2022-09-13T18:34:56.383" v="48"/>
        <pc:sldMasterMkLst>
          <pc:docMk/>
          <pc:sldMasterMk cId="424550747" sldId="2147483748"/>
        </pc:sldMasterMkLst>
        <pc:sldLayoutChg chg="add del mod replId">
          <pc:chgData name="Anna Yukimi" userId="4151261106c82cad" providerId="Windows Live" clId="Web-{2FA0CF1B-91AD-45F5-948F-CF060638492F}" dt="2022-09-13T18:34:56.383" v="48"/>
          <pc:sldLayoutMkLst>
            <pc:docMk/>
            <pc:sldMasterMk cId="424550747" sldId="2147483748"/>
            <pc:sldLayoutMk cId="966843956" sldId="2147483749"/>
          </pc:sldLayoutMkLst>
        </pc:sldLayoutChg>
        <pc:sldLayoutChg chg="add del mod replId">
          <pc:chgData name="Anna Yukimi" userId="4151261106c82cad" providerId="Windows Live" clId="Web-{2FA0CF1B-91AD-45F5-948F-CF060638492F}" dt="2022-09-13T18:34:56.383" v="48"/>
          <pc:sldLayoutMkLst>
            <pc:docMk/>
            <pc:sldMasterMk cId="424550747" sldId="2147483748"/>
            <pc:sldLayoutMk cId="2031484548" sldId="2147483750"/>
          </pc:sldLayoutMkLst>
        </pc:sldLayoutChg>
        <pc:sldLayoutChg chg="add del mod replId">
          <pc:chgData name="Anna Yukimi" userId="4151261106c82cad" providerId="Windows Live" clId="Web-{2FA0CF1B-91AD-45F5-948F-CF060638492F}" dt="2022-09-13T18:34:56.383" v="48"/>
          <pc:sldLayoutMkLst>
            <pc:docMk/>
            <pc:sldMasterMk cId="424550747" sldId="2147483748"/>
            <pc:sldLayoutMk cId="1493299376" sldId="2147483751"/>
          </pc:sldLayoutMkLst>
        </pc:sldLayoutChg>
        <pc:sldLayoutChg chg="add del mod replId">
          <pc:chgData name="Anna Yukimi" userId="4151261106c82cad" providerId="Windows Live" clId="Web-{2FA0CF1B-91AD-45F5-948F-CF060638492F}" dt="2022-09-13T18:34:56.383" v="48"/>
          <pc:sldLayoutMkLst>
            <pc:docMk/>
            <pc:sldMasterMk cId="424550747" sldId="2147483748"/>
            <pc:sldLayoutMk cId="3680756156" sldId="2147483752"/>
          </pc:sldLayoutMkLst>
        </pc:sldLayoutChg>
        <pc:sldLayoutChg chg="add del mod replId">
          <pc:chgData name="Anna Yukimi" userId="4151261106c82cad" providerId="Windows Live" clId="Web-{2FA0CF1B-91AD-45F5-948F-CF060638492F}" dt="2022-09-13T18:34:56.383" v="48"/>
          <pc:sldLayoutMkLst>
            <pc:docMk/>
            <pc:sldMasterMk cId="424550747" sldId="2147483748"/>
            <pc:sldLayoutMk cId="1077238353" sldId="2147483753"/>
          </pc:sldLayoutMkLst>
        </pc:sldLayoutChg>
        <pc:sldLayoutChg chg="add del mod replId">
          <pc:chgData name="Anna Yukimi" userId="4151261106c82cad" providerId="Windows Live" clId="Web-{2FA0CF1B-91AD-45F5-948F-CF060638492F}" dt="2022-09-13T18:34:56.383" v="48"/>
          <pc:sldLayoutMkLst>
            <pc:docMk/>
            <pc:sldMasterMk cId="424550747" sldId="2147483748"/>
            <pc:sldLayoutMk cId="2644489116" sldId="2147483754"/>
          </pc:sldLayoutMkLst>
        </pc:sldLayoutChg>
        <pc:sldLayoutChg chg="add del mod replId">
          <pc:chgData name="Anna Yukimi" userId="4151261106c82cad" providerId="Windows Live" clId="Web-{2FA0CF1B-91AD-45F5-948F-CF060638492F}" dt="2022-09-13T18:34:56.383" v="48"/>
          <pc:sldLayoutMkLst>
            <pc:docMk/>
            <pc:sldMasterMk cId="424550747" sldId="2147483748"/>
            <pc:sldLayoutMk cId="2345739578" sldId="2147483755"/>
          </pc:sldLayoutMkLst>
        </pc:sldLayoutChg>
        <pc:sldLayoutChg chg="add del mod replId">
          <pc:chgData name="Anna Yukimi" userId="4151261106c82cad" providerId="Windows Live" clId="Web-{2FA0CF1B-91AD-45F5-948F-CF060638492F}" dt="2022-09-13T18:34:56.383" v="48"/>
          <pc:sldLayoutMkLst>
            <pc:docMk/>
            <pc:sldMasterMk cId="424550747" sldId="2147483748"/>
            <pc:sldLayoutMk cId="3396408940" sldId="2147483756"/>
          </pc:sldLayoutMkLst>
        </pc:sldLayoutChg>
        <pc:sldLayoutChg chg="add del mod replId">
          <pc:chgData name="Anna Yukimi" userId="4151261106c82cad" providerId="Windows Live" clId="Web-{2FA0CF1B-91AD-45F5-948F-CF060638492F}" dt="2022-09-13T18:34:56.383" v="48"/>
          <pc:sldLayoutMkLst>
            <pc:docMk/>
            <pc:sldMasterMk cId="424550747" sldId="2147483748"/>
            <pc:sldLayoutMk cId="2213954065" sldId="2147483757"/>
          </pc:sldLayoutMkLst>
        </pc:sldLayoutChg>
        <pc:sldLayoutChg chg="add del mod replId">
          <pc:chgData name="Anna Yukimi" userId="4151261106c82cad" providerId="Windows Live" clId="Web-{2FA0CF1B-91AD-45F5-948F-CF060638492F}" dt="2022-09-13T18:34:56.383" v="48"/>
          <pc:sldLayoutMkLst>
            <pc:docMk/>
            <pc:sldMasterMk cId="424550747" sldId="2147483748"/>
            <pc:sldLayoutMk cId="1604621568" sldId="2147483758"/>
          </pc:sldLayoutMkLst>
        </pc:sldLayoutChg>
        <pc:sldLayoutChg chg="add del mod replId">
          <pc:chgData name="Anna Yukimi" userId="4151261106c82cad" providerId="Windows Live" clId="Web-{2FA0CF1B-91AD-45F5-948F-CF060638492F}" dt="2022-09-13T18:34:56.383" v="48"/>
          <pc:sldLayoutMkLst>
            <pc:docMk/>
            <pc:sldMasterMk cId="424550747" sldId="2147483748"/>
            <pc:sldLayoutMk cId="2382384351" sldId="2147483759"/>
          </pc:sldLayoutMkLst>
        </pc:sldLayoutChg>
      </pc:sldMasterChg>
      <pc:sldMasterChg chg="add del addSldLayout delSldLayout modSldLayout">
        <pc:chgData name="Anna Yukimi" userId="4151261106c82cad" providerId="Windows Live" clId="Web-{2FA0CF1B-91AD-45F5-948F-CF060638492F}" dt="2022-09-13T18:35:12.774" v="50"/>
        <pc:sldMasterMkLst>
          <pc:docMk/>
          <pc:sldMasterMk cId="1648192988" sldId="2147483748"/>
        </pc:sldMasterMkLst>
        <pc:sldLayoutChg chg="add del mod replId">
          <pc:chgData name="Anna Yukimi" userId="4151261106c82cad" providerId="Windows Live" clId="Web-{2FA0CF1B-91AD-45F5-948F-CF060638492F}" dt="2022-09-13T18:35:12.774" v="50"/>
          <pc:sldLayoutMkLst>
            <pc:docMk/>
            <pc:sldMasterMk cId="1648192988" sldId="2147483748"/>
            <pc:sldLayoutMk cId="3805701093" sldId="2147483749"/>
          </pc:sldLayoutMkLst>
        </pc:sldLayoutChg>
        <pc:sldLayoutChg chg="add del mod replId">
          <pc:chgData name="Anna Yukimi" userId="4151261106c82cad" providerId="Windows Live" clId="Web-{2FA0CF1B-91AD-45F5-948F-CF060638492F}" dt="2022-09-13T18:35:12.774" v="50"/>
          <pc:sldLayoutMkLst>
            <pc:docMk/>
            <pc:sldMasterMk cId="1648192988" sldId="2147483748"/>
            <pc:sldLayoutMk cId="2744934841" sldId="2147483750"/>
          </pc:sldLayoutMkLst>
        </pc:sldLayoutChg>
        <pc:sldLayoutChg chg="add del mod replId">
          <pc:chgData name="Anna Yukimi" userId="4151261106c82cad" providerId="Windows Live" clId="Web-{2FA0CF1B-91AD-45F5-948F-CF060638492F}" dt="2022-09-13T18:35:12.774" v="50"/>
          <pc:sldLayoutMkLst>
            <pc:docMk/>
            <pc:sldMasterMk cId="1648192988" sldId="2147483748"/>
            <pc:sldLayoutMk cId="1295908435" sldId="2147483751"/>
          </pc:sldLayoutMkLst>
        </pc:sldLayoutChg>
        <pc:sldLayoutChg chg="add del mod replId">
          <pc:chgData name="Anna Yukimi" userId="4151261106c82cad" providerId="Windows Live" clId="Web-{2FA0CF1B-91AD-45F5-948F-CF060638492F}" dt="2022-09-13T18:35:12.774" v="50"/>
          <pc:sldLayoutMkLst>
            <pc:docMk/>
            <pc:sldMasterMk cId="1648192988" sldId="2147483748"/>
            <pc:sldLayoutMk cId="3422924185" sldId="2147483752"/>
          </pc:sldLayoutMkLst>
        </pc:sldLayoutChg>
        <pc:sldLayoutChg chg="add del mod replId">
          <pc:chgData name="Anna Yukimi" userId="4151261106c82cad" providerId="Windows Live" clId="Web-{2FA0CF1B-91AD-45F5-948F-CF060638492F}" dt="2022-09-13T18:35:12.774" v="50"/>
          <pc:sldLayoutMkLst>
            <pc:docMk/>
            <pc:sldMasterMk cId="1648192988" sldId="2147483748"/>
            <pc:sldLayoutMk cId="4256465785" sldId="2147483753"/>
          </pc:sldLayoutMkLst>
        </pc:sldLayoutChg>
        <pc:sldLayoutChg chg="add del mod replId">
          <pc:chgData name="Anna Yukimi" userId="4151261106c82cad" providerId="Windows Live" clId="Web-{2FA0CF1B-91AD-45F5-948F-CF060638492F}" dt="2022-09-13T18:35:12.774" v="50"/>
          <pc:sldLayoutMkLst>
            <pc:docMk/>
            <pc:sldMasterMk cId="1648192988" sldId="2147483748"/>
            <pc:sldLayoutMk cId="35305459" sldId="2147483754"/>
          </pc:sldLayoutMkLst>
        </pc:sldLayoutChg>
        <pc:sldLayoutChg chg="add del mod replId">
          <pc:chgData name="Anna Yukimi" userId="4151261106c82cad" providerId="Windows Live" clId="Web-{2FA0CF1B-91AD-45F5-948F-CF060638492F}" dt="2022-09-13T18:35:12.774" v="50"/>
          <pc:sldLayoutMkLst>
            <pc:docMk/>
            <pc:sldMasterMk cId="1648192988" sldId="2147483748"/>
            <pc:sldLayoutMk cId="3612296259" sldId="2147483755"/>
          </pc:sldLayoutMkLst>
        </pc:sldLayoutChg>
        <pc:sldLayoutChg chg="add del mod replId">
          <pc:chgData name="Anna Yukimi" userId="4151261106c82cad" providerId="Windows Live" clId="Web-{2FA0CF1B-91AD-45F5-948F-CF060638492F}" dt="2022-09-13T18:35:12.774" v="50"/>
          <pc:sldLayoutMkLst>
            <pc:docMk/>
            <pc:sldMasterMk cId="1648192988" sldId="2147483748"/>
            <pc:sldLayoutMk cId="1858282331" sldId="2147483756"/>
          </pc:sldLayoutMkLst>
        </pc:sldLayoutChg>
        <pc:sldLayoutChg chg="add del mod replId">
          <pc:chgData name="Anna Yukimi" userId="4151261106c82cad" providerId="Windows Live" clId="Web-{2FA0CF1B-91AD-45F5-948F-CF060638492F}" dt="2022-09-13T18:35:12.774" v="50"/>
          <pc:sldLayoutMkLst>
            <pc:docMk/>
            <pc:sldMasterMk cId="1648192988" sldId="2147483748"/>
            <pc:sldLayoutMk cId="3015381596" sldId="2147483757"/>
          </pc:sldLayoutMkLst>
        </pc:sldLayoutChg>
        <pc:sldLayoutChg chg="add del mod replId">
          <pc:chgData name="Anna Yukimi" userId="4151261106c82cad" providerId="Windows Live" clId="Web-{2FA0CF1B-91AD-45F5-948F-CF060638492F}" dt="2022-09-13T18:35:12.774" v="50"/>
          <pc:sldLayoutMkLst>
            <pc:docMk/>
            <pc:sldMasterMk cId="1648192988" sldId="2147483748"/>
            <pc:sldLayoutMk cId="1457762052" sldId="2147483758"/>
          </pc:sldLayoutMkLst>
        </pc:sldLayoutChg>
        <pc:sldLayoutChg chg="add del mod replId">
          <pc:chgData name="Anna Yukimi" userId="4151261106c82cad" providerId="Windows Live" clId="Web-{2FA0CF1B-91AD-45F5-948F-CF060638492F}" dt="2022-09-13T18:35:12.774" v="50"/>
          <pc:sldLayoutMkLst>
            <pc:docMk/>
            <pc:sldMasterMk cId="1648192988" sldId="2147483748"/>
            <pc:sldLayoutMk cId="1042984700" sldId="2147483759"/>
          </pc:sldLayoutMkLst>
        </pc:sldLayoutChg>
        <pc:sldLayoutChg chg="add del mod replId">
          <pc:chgData name="Anna Yukimi" userId="4151261106c82cad" providerId="Windows Live" clId="Web-{2FA0CF1B-91AD-45F5-948F-CF060638492F}" dt="2022-09-13T18:35:12.774" v="50"/>
          <pc:sldLayoutMkLst>
            <pc:docMk/>
            <pc:sldMasterMk cId="1648192988" sldId="2147483748"/>
            <pc:sldLayoutMk cId="2753096218" sldId="2147483760"/>
          </pc:sldLayoutMkLst>
        </pc:sldLayoutChg>
        <pc:sldLayoutChg chg="add del mod replId">
          <pc:chgData name="Anna Yukimi" userId="4151261106c82cad" providerId="Windows Live" clId="Web-{2FA0CF1B-91AD-45F5-948F-CF060638492F}" dt="2022-09-13T18:35:12.774" v="50"/>
          <pc:sldLayoutMkLst>
            <pc:docMk/>
            <pc:sldMasterMk cId="1648192988" sldId="2147483748"/>
            <pc:sldLayoutMk cId="3296813551" sldId="2147483761"/>
          </pc:sldLayoutMkLst>
        </pc:sldLayoutChg>
        <pc:sldLayoutChg chg="add del mod replId">
          <pc:chgData name="Anna Yukimi" userId="4151261106c82cad" providerId="Windows Live" clId="Web-{2FA0CF1B-91AD-45F5-948F-CF060638492F}" dt="2022-09-13T18:35:12.774" v="50"/>
          <pc:sldLayoutMkLst>
            <pc:docMk/>
            <pc:sldMasterMk cId="1648192988" sldId="2147483748"/>
            <pc:sldLayoutMk cId="2862694783" sldId="2147483762"/>
          </pc:sldLayoutMkLst>
        </pc:sldLayoutChg>
        <pc:sldLayoutChg chg="add del mod replId">
          <pc:chgData name="Anna Yukimi" userId="4151261106c82cad" providerId="Windows Live" clId="Web-{2FA0CF1B-91AD-45F5-948F-CF060638492F}" dt="2022-09-13T18:35:12.774" v="50"/>
          <pc:sldLayoutMkLst>
            <pc:docMk/>
            <pc:sldMasterMk cId="1648192988" sldId="2147483748"/>
            <pc:sldLayoutMk cId="1598957686" sldId="2147483763"/>
          </pc:sldLayoutMkLst>
        </pc:sldLayoutChg>
        <pc:sldLayoutChg chg="add del mod replId">
          <pc:chgData name="Anna Yukimi" userId="4151261106c82cad" providerId="Windows Live" clId="Web-{2FA0CF1B-91AD-45F5-948F-CF060638492F}" dt="2022-09-13T18:35:12.774" v="50"/>
          <pc:sldLayoutMkLst>
            <pc:docMk/>
            <pc:sldMasterMk cId="1648192988" sldId="2147483748"/>
            <pc:sldLayoutMk cId="1165167479" sldId="2147483764"/>
          </pc:sldLayoutMkLst>
        </pc:sldLayoutChg>
      </pc:sldMasterChg>
      <pc:sldMasterChg chg="add del addSldLayout delSldLayout modSldLayout">
        <pc:chgData name="Anna Yukimi" userId="4151261106c82cad" providerId="Windows Live" clId="Web-{2FA0CF1B-91AD-45F5-948F-CF060638492F}" dt="2022-09-13T18:34:20.585" v="46"/>
        <pc:sldMasterMkLst>
          <pc:docMk/>
          <pc:sldMasterMk cId="2492786933" sldId="2147483748"/>
        </pc:sldMasterMkLst>
        <pc:sldLayoutChg chg="add del mod replId">
          <pc:chgData name="Anna Yukimi" userId="4151261106c82cad" providerId="Windows Live" clId="Web-{2FA0CF1B-91AD-45F5-948F-CF060638492F}" dt="2022-09-13T18:34:20.585" v="46"/>
          <pc:sldLayoutMkLst>
            <pc:docMk/>
            <pc:sldMasterMk cId="2492786933" sldId="2147483748"/>
            <pc:sldLayoutMk cId="3819226249" sldId="2147483749"/>
          </pc:sldLayoutMkLst>
        </pc:sldLayoutChg>
        <pc:sldLayoutChg chg="add del mod replId">
          <pc:chgData name="Anna Yukimi" userId="4151261106c82cad" providerId="Windows Live" clId="Web-{2FA0CF1B-91AD-45F5-948F-CF060638492F}" dt="2022-09-13T18:34:20.585" v="46"/>
          <pc:sldLayoutMkLst>
            <pc:docMk/>
            <pc:sldMasterMk cId="2492786933" sldId="2147483748"/>
            <pc:sldLayoutMk cId="871154483" sldId="2147483750"/>
          </pc:sldLayoutMkLst>
        </pc:sldLayoutChg>
        <pc:sldLayoutChg chg="add del mod replId">
          <pc:chgData name="Anna Yukimi" userId="4151261106c82cad" providerId="Windows Live" clId="Web-{2FA0CF1B-91AD-45F5-948F-CF060638492F}" dt="2022-09-13T18:34:20.585" v="46"/>
          <pc:sldLayoutMkLst>
            <pc:docMk/>
            <pc:sldMasterMk cId="2492786933" sldId="2147483748"/>
            <pc:sldLayoutMk cId="3918757369" sldId="2147483751"/>
          </pc:sldLayoutMkLst>
        </pc:sldLayoutChg>
        <pc:sldLayoutChg chg="add del mod replId">
          <pc:chgData name="Anna Yukimi" userId="4151261106c82cad" providerId="Windows Live" clId="Web-{2FA0CF1B-91AD-45F5-948F-CF060638492F}" dt="2022-09-13T18:34:20.585" v="46"/>
          <pc:sldLayoutMkLst>
            <pc:docMk/>
            <pc:sldMasterMk cId="2492786933" sldId="2147483748"/>
            <pc:sldLayoutMk cId="3235553402" sldId="2147483752"/>
          </pc:sldLayoutMkLst>
        </pc:sldLayoutChg>
        <pc:sldLayoutChg chg="add del mod replId">
          <pc:chgData name="Anna Yukimi" userId="4151261106c82cad" providerId="Windows Live" clId="Web-{2FA0CF1B-91AD-45F5-948F-CF060638492F}" dt="2022-09-13T18:34:20.585" v="46"/>
          <pc:sldLayoutMkLst>
            <pc:docMk/>
            <pc:sldMasterMk cId="2492786933" sldId="2147483748"/>
            <pc:sldLayoutMk cId="4181339055" sldId="2147483753"/>
          </pc:sldLayoutMkLst>
        </pc:sldLayoutChg>
        <pc:sldLayoutChg chg="add del mod replId">
          <pc:chgData name="Anna Yukimi" userId="4151261106c82cad" providerId="Windows Live" clId="Web-{2FA0CF1B-91AD-45F5-948F-CF060638492F}" dt="2022-09-13T18:34:20.585" v="46"/>
          <pc:sldLayoutMkLst>
            <pc:docMk/>
            <pc:sldMasterMk cId="2492786933" sldId="2147483748"/>
            <pc:sldLayoutMk cId="2327145193" sldId="2147483754"/>
          </pc:sldLayoutMkLst>
        </pc:sldLayoutChg>
        <pc:sldLayoutChg chg="add del mod replId">
          <pc:chgData name="Anna Yukimi" userId="4151261106c82cad" providerId="Windows Live" clId="Web-{2FA0CF1B-91AD-45F5-948F-CF060638492F}" dt="2022-09-13T18:34:20.585" v="46"/>
          <pc:sldLayoutMkLst>
            <pc:docMk/>
            <pc:sldMasterMk cId="2492786933" sldId="2147483748"/>
            <pc:sldLayoutMk cId="2591524998" sldId="2147483755"/>
          </pc:sldLayoutMkLst>
        </pc:sldLayoutChg>
        <pc:sldLayoutChg chg="add del mod replId">
          <pc:chgData name="Anna Yukimi" userId="4151261106c82cad" providerId="Windows Live" clId="Web-{2FA0CF1B-91AD-45F5-948F-CF060638492F}" dt="2022-09-13T18:34:20.585" v="46"/>
          <pc:sldLayoutMkLst>
            <pc:docMk/>
            <pc:sldMasterMk cId="2492786933" sldId="2147483748"/>
            <pc:sldLayoutMk cId="2509890441" sldId="2147483756"/>
          </pc:sldLayoutMkLst>
        </pc:sldLayoutChg>
        <pc:sldLayoutChg chg="add del mod replId">
          <pc:chgData name="Anna Yukimi" userId="4151261106c82cad" providerId="Windows Live" clId="Web-{2FA0CF1B-91AD-45F5-948F-CF060638492F}" dt="2022-09-13T18:34:20.585" v="46"/>
          <pc:sldLayoutMkLst>
            <pc:docMk/>
            <pc:sldMasterMk cId="2492786933" sldId="2147483748"/>
            <pc:sldLayoutMk cId="1048433242" sldId="2147483757"/>
          </pc:sldLayoutMkLst>
        </pc:sldLayoutChg>
        <pc:sldLayoutChg chg="add del mod replId">
          <pc:chgData name="Anna Yukimi" userId="4151261106c82cad" providerId="Windows Live" clId="Web-{2FA0CF1B-91AD-45F5-948F-CF060638492F}" dt="2022-09-13T18:34:20.585" v="46"/>
          <pc:sldLayoutMkLst>
            <pc:docMk/>
            <pc:sldMasterMk cId="2492786933" sldId="2147483748"/>
            <pc:sldLayoutMk cId="1031685720" sldId="2147483758"/>
          </pc:sldLayoutMkLst>
        </pc:sldLayoutChg>
        <pc:sldLayoutChg chg="add del mod replId">
          <pc:chgData name="Anna Yukimi" userId="4151261106c82cad" providerId="Windows Live" clId="Web-{2FA0CF1B-91AD-45F5-948F-CF060638492F}" dt="2022-09-13T18:34:20.585" v="46"/>
          <pc:sldLayoutMkLst>
            <pc:docMk/>
            <pc:sldMasterMk cId="2492786933" sldId="2147483748"/>
            <pc:sldLayoutMk cId="2131447654" sldId="2147483759"/>
          </pc:sldLayoutMkLst>
        </pc:sldLayoutChg>
      </pc:sldMasterChg>
      <pc:sldMasterChg chg="add del addSldLayout delSldLayout modSldLayout">
        <pc:chgData name="Anna Yukimi" userId="4151261106c82cad" providerId="Windows Live" clId="Web-{2FA0CF1B-91AD-45F5-948F-CF060638492F}" dt="2022-09-13T18:35:21.446" v="51"/>
        <pc:sldMasterMkLst>
          <pc:docMk/>
          <pc:sldMasterMk cId="587112803" sldId="2147483765"/>
        </pc:sldMasterMkLst>
        <pc:sldLayoutChg chg="add del mod replId">
          <pc:chgData name="Anna Yukimi" userId="4151261106c82cad" providerId="Windows Live" clId="Web-{2FA0CF1B-91AD-45F5-948F-CF060638492F}" dt="2022-09-13T18:35:21.446" v="51"/>
          <pc:sldLayoutMkLst>
            <pc:docMk/>
            <pc:sldMasterMk cId="587112803" sldId="2147483765"/>
            <pc:sldLayoutMk cId="2188353361" sldId="2147483766"/>
          </pc:sldLayoutMkLst>
        </pc:sldLayoutChg>
        <pc:sldLayoutChg chg="add del mod replId">
          <pc:chgData name="Anna Yukimi" userId="4151261106c82cad" providerId="Windows Live" clId="Web-{2FA0CF1B-91AD-45F5-948F-CF060638492F}" dt="2022-09-13T18:35:21.446" v="51"/>
          <pc:sldLayoutMkLst>
            <pc:docMk/>
            <pc:sldMasterMk cId="587112803" sldId="2147483765"/>
            <pc:sldLayoutMk cId="1916219355" sldId="2147483767"/>
          </pc:sldLayoutMkLst>
        </pc:sldLayoutChg>
        <pc:sldLayoutChg chg="add del mod replId">
          <pc:chgData name="Anna Yukimi" userId="4151261106c82cad" providerId="Windows Live" clId="Web-{2FA0CF1B-91AD-45F5-948F-CF060638492F}" dt="2022-09-13T18:35:21.446" v="51"/>
          <pc:sldLayoutMkLst>
            <pc:docMk/>
            <pc:sldMasterMk cId="587112803" sldId="2147483765"/>
            <pc:sldLayoutMk cId="1095166348" sldId="2147483768"/>
          </pc:sldLayoutMkLst>
        </pc:sldLayoutChg>
        <pc:sldLayoutChg chg="add del mod replId">
          <pc:chgData name="Anna Yukimi" userId="4151261106c82cad" providerId="Windows Live" clId="Web-{2FA0CF1B-91AD-45F5-948F-CF060638492F}" dt="2022-09-13T18:35:21.446" v="51"/>
          <pc:sldLayoutMkLst>
            <pc:docMk/>
            <pc:sldMasterMk cId="587112803" sldId="2147483765"/>
            <pc:sldLayoutMk cId="3951524532" sldId="2147483769"/>
          </pc:sldLayoutMkLst>
        </pc:sldLayoutChg>
        <pc:sldLayoutChg chg="add del mod replId">
          <pc:chgData name="Anna Yukimi" userId="4151261106c82cad" providerId="Windows Live" clId="Web-{2FA0CF1B-91AD-45F5-948F-CF060638492F}" dt="2022-09-13T18:35:21.446" v="51"/>
          <pc:sldLayoutMkLst>
            <pc:docMk/>
            <pc:sldMasterMk cId="587112803" sldId="2147483765"/>
            <pc:sldLayoutMk cId="4146069663" sldId="2147483770"/>
          </pc:sldLayoutMkLst>
        </pc:sldLayoutChg>
        <pc:sldLayoutChg chg="add del mod replId">
          <pc:chgData name="Anna Yukimi" userId="4151261106c82cad" providerId="Windows Live" clId="Web-{2FA0CF1B-91AD-45F5-948F-CF060638492F}" dt="2022-09-13T18:35:21.446" v="51"/>
          <pc:sldLayoutMkLst>
            <pc:docMk/>
            <pc:sldMasterMk cId="587112803" sldId="2147483765"/>
            <pc:sldLayoutMk cId="1281880244" sldId="2147483771"/>
          </pc:sldLayoutMkLst>
        </pc:sldLayoutChg>
        <pc:sldLayoutChg chg="add del mod replId">
          <pc:chgData name="Anna Yukimi" userId="4151261106c82cad" providerId="Windows Live" clId="Web-{2FA0CF1B-91AD-45F5-948F-CF060638492F}" dt="2022-09-13T18:35:21.446" v="51"/>
          <pc:sldLayoutMkLst>
            <pc:docMk/>
            <pc:sldMasterMk cId="587112803" sldId="2147483765"/>
            <pc:sldLayoutMk cId="1205899602" sldId="2147483772"/>
          </pc:sldLayoutMkLst>
        </pc:sldLayoutChg>
        <pc:sldLayoutChg chg="add del mod replId">
          <pc:chgData name="Anna Yukimi" userId="4151261106c82cad" providerId="Windows Live" clId="Web-{2FA0CF1B-91AD-45F5-948F-CF060638492F}" dt="2022-09-13T18:35:21.446" v="51"/>
          <pc:sldLayoutMkLst>
            <pc:docMk/>
            <pc:sldMasterMk cId="587112803" sldId="2147483765"/>
            <pc:sldLayoutMk cId="350860324" sldId="2147483773"/>
          </pc:sldLayoutMkLst>
        </pc:sldLayoutChg>
        <pc:sldLayoutChg chg="add del mod replId">
          <pc:chgData name="Anna Yukimi" userId="4151261106c82cad" providerId="Windows Live" clId="Web-{2FA0CF1B-91AD-45F5-948F-CF060638492F}" dt="2022-09-13T18:35:21.446" v="51"/>
          <pc:sldLayoutMkLst>
            <pc:docMk/>
            <pc:sldMasterMk cId="587112803" sldId="2147483765"/>
            <pc:sldLayoutMk cId="2451172426" sldId="2147483774"/>
          </pc:sldLayoutMkLst>
        </pc:sldLayoutChg>
        <pc:sldLayoutChg chg="add del mod replId">
          <pc:chgData name="Anna Yukimi" userId="4151261106c82cad" providerId="Windows Live" clId="Web-{2FA0CF1B-91AD-45F5-948F-CF060638492F}" dt="2022-09-13T18:35:21.446" v="51"/>
          <pc:sldLayoutMkLst>
            <pc:docMk/>
            <pc:sldMasterMk cId="587112803" sldId="2147483765"/>
            <pc:sldLayoutMk cId="3368061742" sldId="2147483775"/>
          </pc:sldLayoutMkLst>
        </pc:sldLayoutChg>
        <pc:sldLayoutChg chg="add del mod replId">
          <pc:chgData name="Anna Yukimi" userId="4151261106c82cad" providerId="Windows Live" clId="Web-{2FA0CF1B-91AD-45F5-948F-CF060638492F}" dt="2022-09-13T18:35:21.446" v="51"/>
          <pc:sldLayoutMkLst>
            <pc:docMk/>
            <pc:sldMasterMk cId="587112803" sldId="2147483765"/>
            <pc:sldLayoutMk cId="876407863" sldId="2147483776"/>
          </pc:sldLayoutMkLst>
        </pc:sldLayoutChg>
        <pc:sldLayoutChg chg="add del mod replId">
          <pc:chgData name="Anna Yukimi" userId="4151261106c82cad" providerId="Windows Live" clId="Web-{2FA0CF1B-91AD-45F5-948F-CF060638492F}" dt="2022-09-13T18:35:21.446" v="51"/>
          <pc:sldLayoutMkLst>
            <pc:docMk/>
            <pc:sldMasterMk cId="587112803" sldId="2147483765"/>
            <pc:sldLayoutMk cId="3246414479" sldId="2147483777"/>
          </pc:sldLayoutMkLst>
        </pc:sldLayoutChg>
        <pc:sldLayoutChg chg="add del mod replId">
          <pc:chgData name="Anna Yukimi" userId="4151261106c82cad" providerId="Windows Live" clId="Web-{2FA0CF1B-91AD-45F5-948F-CF060638492F}" dt="2022-09-13T18:35:21.446" v="51"/>
          <pc:sldLayoutMkLst>
            <pc:docMk/>
            <pc:sldMasterMk cId="587112803" sldId="2147483765"/>
            <pc:sldLayoutMk cId="3793721797" sldId="2147483778"/>
          </pc:sldLayoutMkLst>
        </pc:sldLayoutChg>
        <pc:sldLayoutChg chg="add del mod replId">
          <pc:chgData name="Anna Yukimi" userId="4151261106c82cad" providerId="Windows Live" clId="Web-{2FA0CF1B-91AD-45F5-948F-CF060638492F}" dt="2022-09-13T18:35:21.446" v="51"/>
          <pc:sldLayoutMkLst>
            <pc:docMk/>
            <pc:sldMasterMk cId="587112803" sldId="2147483765"/>
            <pc:sldLayoutMk cId="3998168659" sldId="2147483779"/>
          </pc:sldLayoutMkLst>
        </pc:sldLayoutChg>
        <pc:sldLayoutChg chg="add del mod replId">
          <pc:chgData name="Anna Yukimi" userId="4151261106c82cad" providerId="Windows Live" clId="Web-{2FA0CF1B-91AD-45F5-948F-CF060638492F}" dt="2022-09-13T18:35:21.446" v="51"/>
          <pc:sldLayoutMkLst>
            <pc:docMk/>
            <pc:sldMasterMk cId="587112803" sldId="2147483765"/>
            <pc:sldLayoutMk cId="2692716276" sldId="2147483780"/>
          </pc:sldLayoutMkLst>
        </pc:sldLayoutChg>
        <pc:sldLayoutChg chg="add del mod replId">
          <pc:chgData name="Anna Yukimi" userId="4151261106c82cad" providerId="Windows Live" clId="Web-{2FA0CF1B-91AD-45F5-948F-CF060638492F}" dt="2022-09-13T18:35:21.446" v="51"/>
          <pc:sldLayoutMkLst>
            <pc:docMk/>
            <pc:sldMasterMk cId="587112803" sldId="2147483765"/>
            <pc:sldLayoutMk cId="2779247900" sldId="2147483781"/>
          </pc:sldLayoutMkLst>
        </pc:sldLayoutChg>
      </pc:sldMasterChg>
      <pc:sldMasterChg chg="add addSldLayout modSldLayout">
        <pc:chgData name="Anna Yukimi" userId="4151261106c82cad" providerId="Windows Live" clId="Web-{2FA0CF1B-91AD-45F5-948F-CF060638492F}" dt="2022-09-13T18:35:21.446" v="51"/>
        <pc:sldMasterMkLst>
          <pc:docMk/>
          <pc:sldMasterMk cId="3153001353" sldId="2147483782"/>
        </pc:sldMasterMkLst>
        <pc:sldLayoutChg chg="add mod replId">
          <pc:chgData name="Anna Yukimi" userId="4151261106c82cad" providerId="Windows Live" clId="Web-{2FA0CF1B-91AD-45F5-948F-CF060638492F}" dt="2022-09-13T18:35:21.446" v="51"/>
          <pc:sldLayoutMkLst>
            <pc:docMk/>
            <pc:sldMasterMk cId="3153001353" sldId="2147483782"/>
            <pc:sldLayoutMk cId="2076889624" sldId="2147483783"/>
          </pc:sldLayoutMkLst>
        </pc:sldLayoutChg>
        <pc:sldLayoutChg chg="add mod replId">
          <pc:chgData name="Anna Yukimi" userId="4151261106c82cad" providerId="Windows Live" clId="Web-{2FA0CF1B-91AD-45F5-948F-CF060638492F}" dt="2022-09-13T18:35:21.446" v="51"/>
          <pc:sldLayoutMkLst>
            <pc:docMk/>
            <pc:sldMasterMk cId="3153001353" sldId="2147483782"/>
            <pc:sldLayoutMk cId="3247865046" sldId="2147483784"/>
          </pc:sldLayoutMkLst>
        </pc:sldLayoutChg>
        <pc:sldLayoutChg chg="add mod replId">
          <pc:chgData name="Anna Yukimi" userId="4151261106c82cad" providerId="Windows Live" clId="Web-{2FA0CF1B-91AD-45F5-948F-CF060638492F}" dt="2022-09-13T18:35:21.446" v="51"/>
          <pc:sldLayoutMkLst>
            <pc:docMk/>
            <pc:sldMasterMk cId="3153001353" sldId="2147483782"/>
            <pc:sldLayoutMk cId="2407659274" sldId="2147483785"/>
          </pc:sldLayoutMkLst>
        </pc:sldLayoutChg>
        <pc:sldLayoutChg chg="add mod replId">
          <pc:chgData name="Anna Yukimi" userId="4151261106c82cad" providerId="Windows Live" clId="Web-{2FA0CF1B-91AD-45F5-948F-CF060638492F}" dt="2022-09-13T18:35:21.446" v="51"/>
          <pc:sldLayoutMkLst>
            <pc:docMk/>
            <pc:sldMasterMk cId="3153001353" sldId="2147483782"/>
            <pc:sldLayoutMk cId="3536894250" sldId="2147483786"/>
          </pc:sldLayoutMkLst>
        </pc:sldLayoutChg>
        <pc:sldLayoutChg chg="add mod replId">
          <pc:chgData name="Anna Yukimi" userId="4151261106c82cad" providerId="Windows Live" clId="Web-{2FA0CF1B-91AD-45F5-948F-CF060638492F}" dt="2022-09-13T18:35:21.446" v="51"/>
          <pc:sldLayoutMkLst>
            <pc:docMk/>
            <pc:sldMasterMk cId="3153001353" sldId="2147483782"/>
            <pc:sldLayoutMk cId="1283293085" sldId="2147483787"/>
          </pc:sldLayoutMkLst>
        </pc:sldLayoutChg>
        <pc:sldLayoutChg chg="add mod replId">
          <pc:chgData name="Anna Yukimi" userId="4151261106c82cad" providerId="Windows Live" clId="Web-{2FA0CF1B-91AD-45F5-948F-CF060638492F}" dt="2022-09-13T18:35:21.446" v="51"/>
          <pc:sldLayoutMkLst>
            <pc:docMk/>
            <pc:sldMasterMk cId="3153001353" sldId="2147483782"/>
            <pc:sldLayoutMk cId="600858634" sldId="2147483788"/>
          </pc:sldLayoutMkLst>
        </pc:sldLayoutChg>
        <pc:sldLayoutChg chg="add mod replId">
          <pc:chgData name="Anna Yukimi" userId="4151261106c82cad" providerId="Windows Live" clId="Web-{2FA0CF1B-91AD-45F5-948F-CF060638492F}" dt="2022-09-13T18:35:21.446" v="51"/>
          <pc:sldLayoutMkLst>
            <pc:docMk/>
            <pc:sldMasterMk cId="3153001353" sldId="2147483782"/>
            <pc:sldLayoutMk cId="297393544" sldId="2147483789"/>
          </pc:sldLayoutMkLst>
        </pc:sldLayoutChg>
        <pc:sldLayoutChg chg="add mod replId">
          <pc:chgData name="Anna Yukimi" userId="4151261106c82cad" providerId="Windows Live" clId="Web-{2FA0CF1B-91AD-45F5-948F-CF060638492F}" dt="2022-09-13T18:35:21.446" v="51"/>
          <pc:sldLayoutMkLst>
            <pc:docMk/>
            <pc:sldMasterMk cId="3153001353" sldId="2147483782"/>
            <pc:sldLayoutMk cId="2243498938" sldId="2147483790"/>
          </pc:sldLayoutMkLst>
        </pc:sldLayoutChg>
        <pc:sldLayoutChg chg="add mod replId">
          <pc:chgData name="Anna Yukimi" userId="4151261106c82cad" providerId="Windows Live" clId="Web-{2FA0CF1B-91AD-45F5-948F-CF060638492F}" dt="2022-09-13T18:35:21.446" v="51"/>
          <pc:sldLayoutMkLst>
            <pc:docMk/>
            <pc:sldMasterMk cId="3153001353" sldId="2147483782"/>
            <pc:sldLayoutMk cId="236237056" sldId="2147483791"/>
          </pc:sldLayoutMkLst>
        </pc:sldLayoutChg>
        <pc:sldLayoutChg chg="add mod replId">
          <pc:chgData name="Anna Yukimi" userId="4151261106c82cad" providerId="Windows Live" clId="Web-{2FA0CF1B-91AD-45F5-948F-CF060638492F}" dt="2022-09-13T18:35:21.446" v="51"/>
          <pc:sldLayoutMkLst>
            <pc:docMk/>
            <pc:sldMasterMk cId="3153001353" sldId="2147483782"/>
            <pc:sldLayoutMk cId="2465644867" sldId="2147483792"/>
          </pc:sldLayoutMkLst>
        </pc:sldLayoutChg>
        <pc:sldLayoutChg chg="add mod replId">
          <pc:chgData name="Anna Yukimi" userId="4151261106c82cad" providerId="Windows Live" clId="Web-{2FA0CF1B-91AD-45F5-948F-CF060638492F}" dt="2022-09-13T18:35:21.446" v="51"/>
          <pc:sldLayoutMkLst>
            <pc:docMk/>
            <pc:sldMasterMk cId="3153001353" sldId="2147483782"/>
            <pc:sldLayoutMk cId="2781868151" sldId="2147483793"/>
          </pc:sldLayoutMkLst>
        </pc:sldLayoutChg>
        <pc:sldLayoutChg chg="add mod replId">
          <pc:chgData name="Anna Yukimi" userId="4151261106c82cad" providerId="Windows Live" clId="Web-{2FA0CF1B-91AD-45F5-948F-CF060638492F}" dt="2022-09-13T18:35:21.446" v="51"/>
          <pc:sldLayoutMkLst>
            <pc:docMk/>
            <pc:sldMasterMk cId="3153001353" sldId="2147483782"/>
            <pc:sldLayoutMk cId="1591331563" sldId="2147483794"/>
          </pc:sldLayoutMkLst>
        </pc:sldLayoutChg>
        <pc:sldLayoutChg chg="add mod replId">
          <pc:chgData name="Anna Yukimi" userId="4151261106c82cad" providerId="Windows Live" clId="Web-{2FA0CF1B-91AD-45F5-948F-CF060638492F}" dt="2022-09-13T18:35:21.446" v="51"/>
          <pc:sldLayoutMkLst>
            <pc:docMk/>
            <pc:sldMasterMk cId="3153001353" sldId="2147483782"/>
            <pc:sldLayoutMk cId="57128085" sldId="2147483795"/>
          </pc:sldLayoutMkLst>
        </pc:sldLayoutChg>
        <pc:sldLayoutChg chg="add mod replId">
          <pc:chgData name="Anna Yukimi" userId="4151261106c82cad" providerId="Windows Live" clId="Web-{2FA0CF1B-91AD-45F5-948F-CF060638492F}" dt="2022-09-13T18:35:21.446" v="51"/>
          <pc:sldLayoutMkLst>
            <pc:docMk/>
            <pc:sldMasterMk cId="3153001353" sldId="2147483782"/>
            <pc:sldLayoutMk cId="4242373476" sldId="2147483796"/>
          </pc:sldLayoutMkLst>
        </pc:sldLayoutChg>
        <pc:sldLayoutChg chg="add mod replId">
          <pc:chgData name="Anna Yukimi" userId="4151261106c82cad" providerId="Windows Live" clId="Web-{2FA0CF1B-91AD-45F5-948F-CF060638492F}" dt="2022-09-13T18:35:21.446" v="51"/>
          <pc:sldLayoutMkLst>
            <pc:docMk/>
            <pc:sldMasterMk cId="3153001353" sldId="2147483782"/>
            <pc:sldLayoutMk cId="1374837262" sldId="2147483797"/>
          </pc:sldLayoutMkLst>
        </pc:sldLayoutChg>
        <pc:sldLayoutChg chg="add mod replId">
          <pc:chgData name="Anna Yukimi" userId="4151261106c82cad" providerId="Windows Live" clId="Web-{2FA0CF1B-91AD-45F5-948F-CF060638492F}" dt="2022-09-13T18:35:21.446" v="51"/>
          <pc:sldLayoutMkLst>
            <pc:docMk/>
            <pc:sldMasterMk cId="3153001353" sldId="2147483782"/>
            <pc:sldLayoutMk cId="161982515" sldId="2147483798"/>
          </pc:sldLayoutMkLst>
        </pc:sldLayoutChg>
      </pc:sldMasterChg>
    </pc:docChg>
  </pc:docChgLst>
  <pc:docChgLst>
    <pc:chgData name="Anna Yukimi" userId="4151261106c82cad" providerId="Windows Live" clId="Web-{BFE5BA4C-40B0-4A64-BBB9-B832C112A762}"/>
    <pc:docChg chg="modSld">
      <pc:chgData name="Anna Yukimi" userId="4151261106c82cad" providerId="Windows Live" clId="Web-{BFE5BA4C-40B0-4A64-BBB9-B832C112A762}" dt="2022-09-08T11:46:02.035" v="63"/>
      <pc:docMkLst>
        <pc:docMk/>
      </pc:docMkLst>
      <pc:sldChg chg="addSp modSp">
        <pc:chgData name="Anna Yukimi" userId="4151261106c82cad" providerId="Windows Live" clId="Web-{BFE5BA4C-40B0-4A64-BBB9-B832C112A762}" dt="2022-09-08T11:46:02.035" v="63"/>
        <pc:sldMkLst>
          <pc:docMk/>
          <pc:sldMk cId="1237031894" sldId="256"/>
        </pc:sldMkLst>
        <pc:spChg chg="mod">
          <ac:chgData name="Anna Yukimi" userId="4151261106c82cad" providerId="Windows Live" clId="Web-{BFE5BA4C-40B0-4A64-BBB9-B832C112A762}" dt="2022-09-08T11:39:38.570" v="44" actId="20577"/>
          <ac:spMkLst>
            <pc:docMk/>
            <pc:sldMk cId="1237031894" sldId="256"/>
            <ac:spMk id="2" creationId="{9145F399-FB75-4257-B667-3498489E1268}"/>
          </ac:spMkLst>
        </pc:spChg>
        <pc:spChg chg="mod">
          <ac:chgData name="Anna Yukimi" userId="4151261106c82cad" providerId="Windows Live" clId="Web-{BFE5BA4C-40B0-4A64-BBB9-B832C112A762}" dt="2022-09-08T11:39:21.585" v="1" actId="20577"/>
          <ac:spMkLst>
            <pc:docMk/>
            <pc:sldMk cId="1237031894" sldId="256"/>
            <ac:spMk id="3" creationId="{B7F84BC1-34D2-4269-92AA-2FDA4EEFA24A}"/>
          </ac:spMkLst>
        </pc:spChg>
        <pc:spChg chg="add mod ord">
          <ac:chgData name="Anna Yukimi" userId="4151261106c82cad" providerId="Windows Live" clId="Web-{BFE5BA4C-40B0-4A64-BBB9-B832C112A762}" dt="2022-09-08T11:46:02.035" v="63"/>
          <ac:spMkLst>
            <pc:docMk/>
            <pc:sldMk cId="1237031894" sldId="256"/>
            <ac:spMk id="4" creationId="{B0D2C941-3DDC-0EC1-B46D-F4F081FDB7AB}"/>
          </ac:spMkLst>
        </pc:spChg>
      </pc:sldChg>
    </pc:docChg>
  </pc:docChgLst>
  <pc:docChgLst>
    <pc:chgData name="Anna Yukimi" userId="4151261106c82cad" providerId="Windows Live" clId="Web-{D813629F-7CC6-44AD-987B-237D8A4F3088}"/>
    <pc:docChg chg="addSld modSld">
      <pc:chgData name="Anna Yukimi" userId="4151261106c82cad" providerId="Windows Live" clId="Web-{D813629F-7CC6-44AD-987B-237D8A4F3088}" dt="2022-09-15T11:17:54.585" v="170" actId="20577"/>
      <pc:docMkLst>
        <pc:docMk/>
      </pc:docMkLst>
      <pc:sldChg chg="modSp">
        <pc:chgData name="Anna Yukimi" userId="4151261106c82cad" providerId="Windows Live" clId="Web-{D813629F-7CC6-44AD-987B-237D8A4F3088}" dt="2022-09-15T11:17:54.585" v="170" actId="20577"/>
        <pc:sldMkLst>
          <pc:docMk/>
          <pc:sldMk cId="3514823916" sldId="262"/>
        </pc:sldMkLst>
        <pc:spChg chg="mod">
          <ac:chgData name="Anna Yukimi" userId="4151261106c82cad" providerId="Windows Live" clId="Web-{D813629F-7CC6-44AD-987B-237D8A4F3088}" dt="2022-09-15T11:17:54.585" v="170" actId="20577"/>
          <ac:spMkLst>
            <pc:docMk/>
            <pc:sldMk cId="3514823916" sldId="262"/>
            <ac:spMk id="3" creationId="{21294720-E71C-60D4-4489-A5CDBF9BDD6E}"/>
          </ac:spMkLst>
        </pc:spChg>
      </pc:sldChg>
      <pc:sldChg chg="addSp delSp modSp add mod replId setBg">
        <pc:chgData name="Anna Yukimi" userId="4151261106c82cad" providerId="Windows Live" clId="Web-{D813629F-7CC6-44AD-987B-237D8A4F3088}" dt="2022-09-15T10:44:21.980" v="19" actId="14100"/>
        <pc:sldMkLst>
          <pc:docMk/>
          <pc:sldMk cId="2997011705" sldId="263"/>
        </pc:sldMkLst>
        <pc:spChg chg="mod">
          <ac:chgData name="Anna Yukimi" userId="4151261106c82cad" providerId="Windows Live" clId="Web-{D813629F-7CC6-44AD-987B-237D8A4F3088}" dt="2022-09-15T10:40:18.294" v="9"/>
          <ac:spMkLst>
            <pc:docMk/>
            <pc:sldMk cId="2997011705" sldId="263"/>
            <ac:spMk id="2" creationId="{365CC32E-F14A-7B03-0B0E-A4F00BDA16B0}"/>
          </ac:spMkLst>
        </pc:spChg>
        <pc:spChg chg="ord">
          <ac:chgData name="Anna Yukimi" userId="4151261106c82cad" providerId="Windows Live" clId="Web-{D813629F-7CC6-44AD-987B-237D8A4F3088}" dt="2022-09-15T10:40:18.294" v="9"/>
          <ac:spMkLst>
            <pc:docMk/>
            <pc:sldMk cId="2997011705" sldId="263"/>
            <ac:spMk id="3" creationId="{21294720-E71C-60D4-4489-A5CDBF9BDD6E}"/>
          </ac:spMkLst>
        </pc:spChg>
        <pc:grpChg chg="add del">
          <ac:chgData name="Anna Yukimi" userId="4151261106c82cad" providerId="Windows Live" clId="Web-{D813629F-7CC6-44AD-987B-237D8A4F3088}" dt="2022-09-15T10:40:18.294" v="9"/>
          <ac:grpSpMkLst>
            <pc:docMk/>
            <pc:sldMk cId="2997011705" sldId="263"/>
            <ac:grpSpMk id="9" creationId="{B4DE830A-B531-4A3B-96F6-0ECE88B08555}"/>
          </ac:grpSpMkLst>
        </pc:grpChg>
        <pc:picChg chg="add del mod">
          <ac:chgData name="Anna Yukimi" userId="4151261106c82cad" providerId="Windows Live" clId="Web-{D813629F-7CC6-44AD-987B-237D8A4F3088}" dt="2022-09-15T10:42:36.658" v="10"/>
          <ac:picMkLst>
            <pc:docMk/>
            <pc:sldMk cId="2997011705" sldId="263"/>
            <ac:picMk id="4" creationId="{37103E1B-4B39-5181-79C1-BDD96270AB23}"/>
          </ac:picMkLst>
        </pc:picChg>
        <pc:picChg chg="add mod">
          <ac:chgData name="Anna Yukimi" userId="4151261106c82cad" providerId="Windows Live" clId="Web-{D813629F-7CC6-44AD-987B-237D8A4F3088}" dt="2022-09-15T10:44:21.980" v="19" actId="14100"/>
          <ac:picMkLst>
            <pc:docMk/>
            <pc:sldMk cId="2997011705" sldId="263"/>
            <ac:picMk id="5" creationId="{1145223F-5D3B-190A-2618-2A84EBF98EE1}"/>
          </ac:picMkLst>
        </pc:picChg>
      </pc:sldChg>
    </pc:docChg>
  </pc:docChgLst>
  <pc:docChgLst>
    <pc:chgData name="Anna Yukimi" userId="4151261106c82cad" providerId="Windows Live" clId="Web-{261CC302-B36F-494C-8656-2D1CF6BC2F9A}"/>
    <pc:docChg chg="addSld modSld">
      <pc:chgData name="Anna Yukimi" userId="4151261106c82cad" providerId="Windows Live" clId="Web-{261CC302-B36F-494C-8656-2D1CF6BC2F9A}" dt="2022-09-14T18:48:50.431" v="9" actId="20577"/>
      <pc:docMkLst>
        <pc:docMk/>
      </pc:docMkLst>
      <pc:sldChg chg="modSp add replId">
        <pc:chgData name="Anna Yukimi" userId="4151261106c82cad" providerId="Windows Live" clId="Web-{261CC302-B36F-494C-8656-2D1CF6BC2F9A}" dt="2022-09-14T18:48:50.431" v="9" actId="20577"/>
        <pc:sldMkLst>
          <pc:docMk/>
          <pc:sldMk cId="3514823916" sldId="262"/>
        </pc:sldMkLst>
        <pc:spChg chg="mod">
          <ac:chgData name="Anna Yukimi" userId="4151261106c82cad" providerId="Windows Live" clId="Web-{261CC302-B36F-494C-8656-2D1CF6BC2F9A}" dt="2022-09-14T18:48:45.681" v="7" actId="20577"/>
          <ac:spMkLst>
            <pc:docMk/>
            <pc:sldMk cId="3514823916" sldId="262"/>
            <ac:spMk id="2" creationId="{365CC32E-F14A-7B03-0B0E-A4F00BDA16B0}"/>
          </ac:spMkLst>
        </pc:spChg>
        <pc:spChg chg="mod">
          <ac:chgData name="Anna Yukimi" userId="4151261106c82cad" providerId="Windows Live" clId="Web-{261CC302-B36F-494C-8656-2D1CF6BC2F9A}" dt="2022-09-14T18:48:50.431" v="9" actId="20577"/>
          <ac:spMkLst>
            <pc:docMk/>
            <pc:sldMk cId="3514823916" sldId="262"/>
            <ac:spMk id="3" creationId="{21294720-E71C-60D4-4489-A5CDBF9BDD6E}"/>
          </ac:spMkLst>
        </pc:spChg>
      </pc:sldChg>
    </pc:docChg>
  </pc:docChgLst>
  <pc:docChgLst>
    <pc:chgData name="Anna Yukimi" userId="4151261106c82cad" providerId="Windows Live" clId="Web-{A9548298-276A-4671-814E-D2C77037DC18}"/>
    <pc:docChg chg="addSld modSld">
      <pc:chgData name="Anna Yukimi" userId="4151261106c82cad" providerId="Windows Live" clId="Web-{A9548298-276A-4671-814E-D2C77037DC18}" dt="2022-09-16T15:38:47.552" v="288" actId="20577"/>
      <pc:docMkLst>
        <pc:docMk/>
      </pc:docMkLst>
      <pc:sldChg chg="modSp">
        <pc:chgData name="Anna Yukimi" userId="4151261106c82cad" providerId="Windows Live" clId="Web-{A9548298-276A-4671-814E-D2C77037DC18}" dt="2022-09-16T15:38:47.552" v="288" actId="20577"/>
        <pc:sldMkLst>
          <pc:docMk/>
          <pc:sldMk cId="280165100" sldId="258"/>
        </pc:sldMkLst>
        <pc:spChg chg="mod">
          <ac:chgData name="Anna Yukimi" userId="4151261106c82cad" providerId="Windows Live" clId="Web-{A9548298-276A-4671-814E-D2C77037DC18}" dt="2022-09-16T15:38:47.552" v="288" actId="20577"/>
          <ac:spMkLst>
            <pc:docMk/>
            <pc:sldMk cId="280165100" sldId="258"/>
            <ac:spMk id="3" creationId="{21294720-E71C-60D4-4489-A5CDBF9BDD6E}"/>
          </ac:spMkLst>
        </pc:spChg>
      </pc:sldChg>
      <pc:sldChg chg="modSp">
        <pc:chgData name="Anna Yukimi" userId="4151261106c82cad" providerId="Windows Live" clId="Web-{A9548298-276A-4671-814E-D2C77037DC18}" dt="2022-09-16T15:37:21.315" v="208" actId="20577"/>
        <pc:sldMkLst>
          <pc:docMk/>
          <pc:sldMk cId="2493356425" sldId="260"/>
        </pc:sldMkLst>
        <pc:spChg chg="mod">
          <ac:chgData name="Anna Yukimi" userId="4151261106c82cad" providerId="Windows Live" clId="Web-{A9548298-276A-4671-814E-D2C77037DC18}" dt="2022-09-16T15:37:21.315" v="208" actId="20577"/>
          <ac:spMkLst>
            <pc:docMk/>
            <pc:sldMk cId="2493356425" sldId="260"/>
            <ac:spMk id="3" creationId="{21294720-E71C-60D4-4489-A5CDBF9BDD6E}"/>
          </ac:spMkLst>
        </pc:spChg>
      </pc:sldChg>
      <pc:sldChg chg="addSp delSp modSp add replId">
        <pc:chgData name="Anna Yukimi" userId="4151261106c82cad" providerId="Windows Live" clId="Web-{A9548298-276A-4671-814E-D2C77037DC18}" dt="2022-09-16T15:26:22.542" v="57" actId="14100"/>
        <pc:sldMkLst>
          <pc:docMk/>
          <pc:sldMk cId="350214201" sldId="264"/>
        </pc:sldMkLst>
        <pc:spChg chg="mod">
          <ac:chgData name="Anna Yukimi" userId="4151261106c82cad" providerId="Windows Live" clId="Web-{A9548298-276A-4671-814E-D2C77037DC18}" dt="2022-09-16T14:42:09.531" v="20" actId="20577"/>
          <ac:spMkLst>
            <pc:docMk/>
            <pc:sldMk cId="350214201" sldId="264"/>
            <ac:spMk id="2" creationId="{365CC32E-F14A-7B03-0B0E-A4F00BDA16B0}"/>
          </ac:spMkLst>
        </pc:spChg>
        <pc:picChg chg="add mod">
          <ac:chgData name="Anna Yukimi" userId="4151261106c82cad" providerId="Windows Live" clId="Web-{A9548298-276A-4671-814E-D2C77037DC18}" dt="2022-09-16T15:26:13.292" v="54" actId="1076"/>
          <ac:picMkLst>
            <pc:docMk/>
            <pc:sldMk cId="350214201" sldId="264"/>
            <ac:picMk id="3" creationId="{07A184D7-254A-9F35-33A1-3AFEB90B70AF}"/>
          </ac:picMkLst>
        </pc:picChg>
        <pc:picChg chg="del">
          <ac:chgData name="Anna Yukimi" userId="4151261106c82cad" providerId="Windows Live" clId="Web-{A9548298-276A-4671-814E-D2C77037DC18}" dt="2022-09-16T14:41:59.640" v="1"/>
          <ac:picMkLst>
            <pc:docMk/>
            <pc:sldMk cId="350214201" sldId="264"/>
            <ac:picMk id="4" creationId="{72070985-C85F-9DE4-2DB3-F1D4300970FE}"/>
          </ac:picMkLst>
        </pc:picChg>
        <pc:picChg chg="add mod">
          <ac:chgData name="Anna Yukimi" userId="4151261106c82cad" providerId="Windows Live" clId="Web-{A9548298-276A-4671-814E-D2C77037DC18}" dt="2022-09-16T15:26:06.167" v="52" actId="1076"/>
          <ac:picMkLst>
            <pc:docMk/>
            <pc:sldMk cId="350214201" sldId="264"/>
            <ac:picMk id="4" creationId="{8814B643-7C3A-8457-FA6D-FED96BB1AEA4}"/>
          </ac:picMkLst>
        </pc:picChg>
        <pc:picChg chg="add del mod">
          <ac:chgData name="Anna Yukimi" userId="4151261106c82cad" providerId="Windows Live" clId="Web-{A9548298-276A-4671-814E-D2C77037DC18}" dt="2022-09-16T15:24:11.585" v="30"/>
          <ac:picMkLst>
            <pc:docMk/>
            <pc:sldMk cId="350214201" sldId="264"/>
            <ac:picMk id="5" creationId="{8480110F-CB16-54DF-50C6-949B29BF7BF6}"/>
          </ac:picMkLst>
        </pc:picChg>
        <pc:picChg chg="add mod">
          <ac:chgData name="Anna Yukimi" userId="4151261106c82cad" providerId="Windows Live" clId="Web-{A9548298-276A-4671-814E-D2C77037DC18}" dt="2022-09-16T15:26:22.542" v="57" actId="14100"/>
          <ac:picMkLst>
            <pc:docMk/>
            <pc:sldMk cId="350214201" sldId="264"/>
            <ac:picMk id="6" creationId="{F13346D7-55FC-72E5-289F-6C34B2ADFC98}"/>
          </ac:picMkLst>
        </pc:picChg>
        <pc:picChg chg="add mod">
          <ac:chgData name="Anna Yukimi" userId="4151261106c82cad" providerId="Windows Live" clId="Web-{A9548298-276A-4671-814E-D2C77037DC18}" dt="2022-09-16T15:26:18.105" v="56" actId="14100"/>
          <ac:picMkLst>
            <pc:docMk/>
            <pc:sldMk cId="350214201" sldId="264"/>
            <ac:picMk id="7" creationId="{9AFFF4C9-D648-9D32-807C-E697A0D6B9F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89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644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1868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331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128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373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837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82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865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659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89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293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858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9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8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37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001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339360C0-AB41-2DB2-ABF1-92D269554226}"/>
              </a:ext>
            </a:extLst>
          </p:cNvPr>
          <p:cNvSpPr/>
          <p:nvPr/>
        </p:nvSpPr>
        <p:spPr>
          <a:xfrm>
            <a:off x="2108200" y="1981200"/>
            <a:ext cx="7975600" cy="2895600"/>
          </a:xfrm>
          <a:prstGeom prst="roundRect">
            <a:avLst/>
          </a:prstGeom>
          <a:solidFill>
            <a:srgbClr val="88E346">
              <a:alpha val="65882"/>
            </a:srgbClr>
          </a:solidFill>
          <a:ln w="76200">
            <a:solidFill>
              <a:srgbClr val="6BE3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45F399-FB75-4257-B667-3498489E1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0186" y="2250054"/>
            <a:ext cx="3907802" cy="1262144"/>
          </a:xfrm>
        </p:spPr>
        <p:txBody>
          <a:bodyPr>
            <a:normAutofit/>
          </a:bodyPr>
          <a:lstStyle/>
          <a:p>
            <a:pPr algn="ctr"/>
            <a:r>
              <a:rPr lang="pt-BR" dirty="0" err="1">
                <a:solidFill>
                  <a:schemeClr val="tx1"/>
                </a:solidFill>
                <a:latin typeface="Century Gothic"/>
                <a:ea typeface="Gulim"/>
                <a:cs typeface="Mangal"/>
              </a:rPr>
              <a:t>EhSoja</a:t>
            </a:r>
            <a:endParaRPr lang="pt-BR" dirty="0">
              <a:solidFill>
                <a:schemeClr val="tx1"/>
              </a:solidFill>
              <a:latin typeface="Century Gothic"/>
              <a:ea typeface="Gulim"/>
              <a:cs typeface="Mangal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F84BC1-34D2-4269-92AA-2FDA4EEFA2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0189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  <a:latin typeface="Century Gothic"/>
                <a:ea typeface="+mn-lt"/>
                <a:cs typeface="+mn-lt"/>
              </a:rPr>
              <a:t>Um projeto </a:t>
            </a:r>
            <a:r>
              <a:rPr lang="pt-BR" dirty="0" err="1">
                <a:solidFill>
                  <a:schemeClr val="tx1"/>
                </a:solidFill>
                <a:latin typeface="Century Gothic"/>
                <a:ea typeface="+mn-lt"/>
                <a:cs typeface="+mn-lt"/>
              </a:rPr>
              <a:t>Softteliê</a:t>
            </a:r>
            <a:endParaRPr lang="pt-BR" dirty="0">
              <a:solidFill>
                <a:schemeClr val="tx1"/>
              </a:solidFill>
              <a:latin typeface="Century Gothic"/>
              <a:ea typeface="+mn-lt"/>
              <a:cs typeface="+mn-lt"/>
            </a:endParaRPr>
          </a:p>
          <a:p>
            <a:endParaRPr lang="pt-BR" dirty="0">
              <a:ea typeface="+mn-lt"/>
              <a:cs typeface="+mn-lt"/>
            </a:endParaRPr>
          </a:p>
        </p:txBody>
      </p:sp>
      <p:pic>
        <p:nvPicPr>
          <p:cNvPr id="12" name="Imagem 11" descr="Forma&#10;&#10;Descrição gerada automaticamente">
            <a:extLst>
              <a:ext uri="{FF2B5EF4-FFF2-40B4-BE49-F238E27FC236}">
                <a16:creationId xmlns:a16="http://schemas.microsoft.com/office/drawing/2014/main" id="{BE640823-7520-E47A-6F73-284F8F1CBC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605160"/>
            <a:ext cx="1295400" cy="125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031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CC32E-F14A-7B03-0B0E-A4F00BDA1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Sprint 4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1294720-E71C-60D4-4489-A5CDBF9BDD6E}"/>
              </a:ext>
            </a:extLst>
          </p:cNvPr>
          <p:cNvSpPr txBox="1"/>
          <p:nvPr/>
        </p:nvSpPr>
        <p:spPr>
          <a:xfrm>
            <a:off x="678023" y="1710252"/>
            <a:ext cx="88825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endParaRPr lang="pt-B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5DC421C-2557-D8D6-D52D-2BC6D0730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136" y="1881412"/>
            <a:ext cx="6965064" cy="364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 descr="Forma&#10;&#10;Descrição gerada automaticamente">
            <a:extLst>
              <a:ext uri="{FF2B5EF4-FFF2-40B4-BE49-F238E27FC236}">
                <a16:creationId xmlns:a16="http://schemas.microsoft.com/office/drawing/2014/main" id="{512EE2D1-9B01-7807-D606-61EC6117A2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605160"/>
            <a:ext cx="1295400" cy="125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333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CC32E-F14A-7B03-0B0E-A4F00BDA1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</a:t>
            </a:r>
          </a:p>
        </p:txBody>
      </p:sp>
      <p:pic>
        <p:nvPicPr>
          <p:cNvPr id="3" name="Imagem 2" descr="Forma&#10;&#10;Descrição gerada automaticamente">
            <a:extLst>
              <a:ext uri="{FF2B5EF4-FFF2-40B4-BE49-F238E27FC236}">
                <a16:creationId xmlns:a16="http://schemas.microsoft.com/office/drawing/2014/main" id="{2A79636C-64B9-D6CE-5BB5-A01710C2C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605160"/>
            <a:ext cx="1295400" cy="1252840"/>
          </a:xfrm>
          <a:prstGeom prst="rect">
            <a:avLst/>
          </a:prstGeom>
        </p:spPr>
      </p:pic>
      <p:pic>
        <p:nvPicPr>
          <p:cNvPr id="6" name="Imagem 5" descr="Interface gráfica do usuário, Aplicativo&#10;&#10;Descrição gerada automaticamente com confiança média">
            <a:extLst>
              <a:ext uri="{FF2B5EF4-FFF2-40B4-BE49-F238E27FC236}">
                <a16:creationId xmlns:a16="http://schemas.microsoft.com/office/drawing/2014/main" id="{EF1E32D7-F46A-10D9-369C-7699FF8A7F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44" y="1426225"/>
            <a:ext cx="9230186" cy="448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570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CC32E-F14A-7B03-0B0E-A4F00BDA1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Validação</a:t>
            </a:r>
          </a:p>
        </p:txBody>
      </p:sp>
      <p:pic>
        <p:nvPicPr>
          <p:cNvPr id="3" name="Imagem 2" descr="Forma&#10;&#10;Descrição gerada automaticamente">
            <a:extLst>
              <a:ext uri="{FF2B5EF4-FFF2-40B4-BE49-F238E27FC236}">
                <a16:creationId xmlns:a16="http://schemas.microsoft.com/office/drawing/2014/main" id="{2A79636C-64B9-D6CE-5BB5-A01710C2C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605160"/>
            <a:ext cx="1295400" cy="1252840"/>
          </a:xfrm>
          <a:prstGeom prst="rect">
            <a:avLst/>
          </a:prstGeom>
        </p:spPr>
      </p:pic>
      <p:pic>
        <p:nvPicPr>
          <p:cNvPr id="5" name="Imagem 4" descr="Interface gráfica do usuário, Aplicativo&#10;&#10;Descrição gerada automaticamente com confiança média">
            <a:extLst>
              <a:ext uri="{FF2B5EF4-FFF2-40B4-BE49-F238E27FC236}">
                <a16:creationId xmlns:a16="http://schemas.microsoft.com/office/drawing/2014/main" id="{D7D6C554-060C-B465-4B0F-82F3201C4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1559868"/>
            <a:ext cx="9213042" cy="426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816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CC32E-F14A-7B03-0B0E-A4F00BDA1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Primeira Entrega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FB5F15-1C4F-3602-E48B-5229B823D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436" y="1671430"/>
            <a:ext cx="6990464" cy="406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 descr="Forma&#10;&#10;Descrição gerada automaticamente">
            <a:extLst>
              <a:ext uri="{FF2B5EF4-FFF2-40B4-BE49-F238E27FC236}">
                <a16:creationId xmlns:a16="http://schemas.microsoft.com/office/drawing/2014/main" id="{A262D485-BA30-F2AD-21B2-BA41C61A17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605160"/>
            <a:ext cx="1295400" cy="125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995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CC32E-F14A-7B03-0B0E-A4F00BDA1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Gráfico Burndown</a:t>
            </a:r>
            <a:endParaRPr lang="pt-BR" dirty="0"/>
          </a:p>
        </p:txBody>
      </p:sp>
      <p:pic>
        <p:nvPicPr>
          <p:cNvPr id="4" name="Imagem 3" descr="Forma&#10;&#10;Descrição gerada automaticamente">
            <a:extLst>
              <a:ext uri="{FF2B5EF4-FFF2-40B4-BE49-F238E27FC236}">
                <a16:creationId xmlns:a16="http://schemas.microsoft.com/office/drawing/2014/main" id="{FA9BC7E8-243A-3EEE-8B16-596D9163F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605160"/>
            <a:ext cx="1295400" cy="125284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221C502-3A2C-438E-5A3F-E65FA9C93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" y="1524455"/>
            <a:ext cx="9274002" cy="472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460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CC32E-F14A-7B03-0B0E-A4F00BDA1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Tecnologias utilizadas</a:t>
            </a:r>
          </a:p>
        </p:txBody>
      </p:sp>
      <p:pic>
        <p:nvPicPr>
          <p:cNvPr id="3" name="Imagem 3">
            <a:extLst>
              <a:ext uri="{FF2B5EF4-FFF2-40B4-BE49-F238E27FC236}">
                <a16:creationId xmlns:a16="http://schemas.microsoft.com/office/drawing/2014/main" id="{07A184D7-254A-9F35-33A1-3AFEB90B7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553" y="2523570"/>
            <a:ext cx="3548332" cy="1390721"/>
          </a:xfrm>
          <a:prstGeom prst="rect">
            <a:avLst/>
          </a:prstGeom>
        </p:spPr>
      </p:pic>
      <p:pic>
        <p:nvPicPr>
          <p:cNvPr id="4" name="Imagem 4" descr="Logotipo&#10;&#10;Descrição gerada automaticamente">
            <a:extLst>
              <a:ext uri="{FF2B5EF4-FFF2-40B4-BE49-F238E27FC236}">
                <a16:creationId xmlns:a16="http://schemas.microsoft.com/office/drawing/2014/main" id="{8814B643-7C3A-8457-FA6D-FED96BB1A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740" y="3356877"/>
            <a:ext cx="5374255" cy="1840776"/>
          </a:xfrm>
          <a:prstGeom prst="rect">
            <a:avLst/>
          </a:prstGeom>
        </p:spPr>
      </p:pic>
      <p:pic>
        <p:nvPicPr>
          <p:cNvPr id="6" name="Imagem 6" descr="Logotipo&#10;&#10;Descrição gerada automaticamente">
            <a:extLst>
              <a:ext uri="{FF2B5EF4-FFF2-40B4-BE49-F238E27FC236}">
                <a16:creationId xmlns:a16="http://schemas.microsoft.com/office/drawing/2014/main" id="{F13346D7-55FC-72E5-289F-6C34B2ADF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589" y="4716497"/>
            <a:ext cx="5949350" cy="1781343"/>
          </a:xfrm>
          <a:prstGeom prst="rect">
            <a:avLst/>
          </a:prstGeom>
        </p:spPr>
      </p:pic>
      <p:pic>
        <p:nvPicPr>
          <p:cNvPr id="7" name="Imagem 7" descr="Logotipo&#10;&#10;Descrição gerada automaticamente">
            <a:extLst>
              <a:ext uri="{FF2B5EF4-FFF2-40B4-BE49-F238E27FC236}">
                <a16:creationId xmlns:a16="http://schemas.microsoft.com/office/drawing/2014/main" id="{9AFFF4C9-D648-9D32-807C-E697A0D6B9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1872" y="1324429"/>
            <a:ext cx="5316747" cy="2239444"/>
          </a:xfrm>
          <a:prstGeom prst="rect">
            <a:avLst/>
          </a:prstGeom>
        </p:spPr>
      </p:pic>
      <p:pic>
        <p:nvPicPr>
          <p:cNvPr id="5" name="Imagem 4" descr="Forma&#10;&#10;Descrição gerada automaticamente">
            <a:extLst>
              <a:ext uri="{FF2B5EF4-FFF2-40B4-BE49-F238E27FC236}">
                <a16:creationId xmlns:a16="http://schemas.microsoft.com/office/drawing/2014/main" id="{4FAC55BE-FFF2-F355-DCC4-C503366345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605160"/>
            <a:ext cx="1295400" cy="125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14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339360C0-AB41-2DB2-ABF1-92D269554226}"/>
              </a:ext>
            </a:extLst>
          </p:cNvPr>
          <p:cNvSpPr/>
          <p:nvPr/>
        </p:nvSpPr>
        <p:spPr>
          <a:xfrm>
            <a:off x="2108200" y="1981200"/>
            <a:ext cx="7975600" cy="2895600"/>
          </a:xfrm>
          <a:prstGeom prst="roundRect">
            <a:avLst/>
          </a:prstGeom>
          <a:solidFill>
            <a:srgbClr val="88E346">
              <a:alpha val="65882"/>
            </a:srgbClr>
          </a:solidFill>
          <a:ln w="76200">
            <a:solidFill>
              <a:srgbClr val="6BE3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45F399-FB75-4257-B667-3498489E1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3843" y="2605654"/>
            <a:ext cx="5184314" cy="1262144"/>
          </a:xfrm>
        </p:spPr>
        <p:txBody>
          <a:bodyPr>
            <a:normAutofit/>
          </a:bodyPr>
          <a:lstStyle/>
          <a:p>
            <a:pPr algn="ctr"/>
            <a:r>
              <a:rPr lang="pt-BR" sz="6600" dirty="0">
                <a:solidFill>
                  <a:schemeClr val="tx1"/>
                </a:solidFill>
                <a:latin typeface="Century Gothic"/>
                <a:ea typeface="Gulim"/>
                <a:cs typeface="Mangal"/>
              </a:rPr>
              <a:t>Obrigado!</a:t>
            </a:r>
          </a:p>
        </p:txBody>
      </p:sp>
      <p:pic>
        <p:nvPicPr>
          <p:cNvPr id="7" name="Imagem 6" descr="Forma&#10;&#10;Descrição gerada automaticamente">
            <a:extLst>
              <a:ext uri="{FF2B5EF4-FFF2-40B4-BE49-F238E27FC236}">
                <a16:creationId xmlns:a16="http://schemas.microsoft.com/office/drawing/2014/main" id="{997526E7-06E7-CB1A-7BFA-614EFFE72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605160"/>
            <a:ext cx="1295400" cy="125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786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B3C7253F-D864-0492-F0F6-F655CC58E46C}"/>
              </a:ext>
            </a:extLst>
          </p:cNvPr>
          <p:cNvSpPr/>
          <p:nvPr/>
        </p:nvSpPr>
        <p:spPr>
          <a:xfrm>
            <a:off x="2108200" y="1981200"/>
            <a:ext cx="7975600" cy="2895600"/>
          </a:xfrm>
          <a:prstGeom prst="roundRect">
            <a:avLst/>
          </a:prstGeom>
          <a:solidFill>
            <a:srgbClr val="88E346">
              <a:alpha val="65882"/>
            </a:srgbClr>
          </a:solidFill>
          <a:ln w="76200">
            <a:solidFill>
              <a:srgbClr val="6BE3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19EC01B2-578E-A902-F035-4E14C5081FEE}"/>
              </a:ext>
            </a:extLst>
          </p:cNvPr>
          <p:cNvSpPr txBox="1">
            <a:spLocks/>
          </p:cNvSpPr>
          <p:nvPr/>
        </p:nvSpPr>
        <p:spPr>
          <a:xfrm>
            <a:off x="4142099" y="2797928"/>
            <a:ext cx="3907802" cy="1262144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4000" dirty="0">
                <a:solidFill>
                  <a:schemeClr val="tx1"/>
                </a:solidFill>
                <a:latin typeface="Century Gothic"/>
                <a:ea typeface="Gulim"/>
                <a:cs typeface="Mangal"/>
              </a:rPr>
              <a:t>Apresentação da 1ª Sprint</a:t>
            </a:r>
          </a:p>
        </p:txBody>
      </p:sp>
      <p:pic>
        <p:nvPicPr>
          <p:cNvPr id="4" name="Imagem 3" descr="Forma&#10;&#10;Descrição gerada automaticamente">
            <a:extLst>
              <a:ext uri="{FF2B5EF4-FFF2-40B4-BE49-F238E27FC236}">
                <a16:creationId xmlns:a16="http://schemas.microsoft.com/office/drawing/2014/main" id="{87B82318-CD63-1BEC-E93A-ACBFFD4F4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605160"/>
            <a:ext cx="1295400" cy="125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712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B1130307-470E-4440-738B-0A139D46808E}"/>
              </a:ext>
            </a:extLst>
          </p:cNvPr>
          <p:cNvSpPr/>
          <p:nvPr/>
        </p:nvSpPr>
        <p:spPr>
          <a:xfrm>
            <a:off x="4842652" y="5604053"/>
            <a:ext cx="2401817" cy="94131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79AEF857-C297-B429-C559-65E83071E8A8}"/>
              </a:ext>
            </a:extLst>
          </p:cNvPr>
          <p:cNvSpPr/>
          <p:nvPr/>
        </p:nvSpPr>
        <p:spPr>
          <a:xfrm>
            <a:off x="6694935" y="4207054"/>
            <a:ext cx="2405611" cy="23351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8272692F-1311-B0EE-9445-97ECB21346D8}"/>
              </a:ext>
            </a:extLst>
          </p:cNvPr>
          <p:cNvSpPr/>
          <p:nvPr/>
        </p:nvSpPr>
        <p:spPr>
          <a:xfrm>
            <a:off x="423253" y="4232454"/>
            <a:ext cx="2405611" cy="23351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949BD642-0107-D057-705C-BCC887DB3BFD}"/>
              </a:ext>
            </a:extLst>
          </p:cNvPr>
          <p:cNvSpPr/>
          <p:nvPr/>
        </p:nvSpPr>
        <p:spPr>
          <a:xfrm>
            <a:off x="2220675" y="4235548"/>
            <a:ext cx="2485425" cy="9201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867AABBC-7892-0F5B-2CCF-422062BC755B}"/>
              </a:ext>
            </a:extLst>
          </p:cNvPr>
          <p:cNvSpPr/>
          <p:nvPr/>
        </p:nvSpPr>
        <p:spPr>
          <a:xfrm>
            <a:off x="419020" y="1391888"/>
            <a:ext cx="2405611" cy="23351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FD636E6D-510F-BB95-872A-FC3D8C70C34B}"/>
              </a:ext>
            </a:extLst>
          </p:cNvPr>
          <p:cNvSpPr/>
          <p:nvPr/>
        </p:nvSpPr>
        <p:spPr>
          <a:xfrm>
            <a:off x="2366154" y="1391888"/>
            <a:ext cx="2338317" cy="9201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18C58CB7-0598-B992-C38D-6B792EFE252F}"/>
              </a:ext>
            </a:extLst>
          </p:cNvPr>
          <p:cNvSpPr/>
          <p:nvPr/>
        </p:nvSpPr>
        <p:spPr>
          <a:xfrm>
            <a:off x="4789736" y="2788887"/>
            <a:ext cx="2401817" cy="94131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EFB0098B-DDE0-5343-D53F-A236288429F3}"/>
              </a:ext>
            </a:extLst>
          </p:cNvPr>
          <p:cNvSpPr/>
          <p:nvPr/>
        </p:nvSpPr>
        <p:spPr>
          <a:xfrm>
            <a:off x="6694936" y="1391888"/>
            <a:ext cx="2405611" cy="23351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5CC32E-F14A-7B03-0B0E-A4F00BDA1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Integrantes da equipe</a:t>
            </a:r>
          </a:p>
        </p:txBody>
      </p:sp>
      <p:pic>
        <p:nvPicPr>
          <p:cNvPr id="3" name="Imagem 3">
            <a:extLst>
              <a:ext uri="{FF2B5EF4-FFF2-40B4-BE49-F238E27FC236}">
                <a16:creationId xmlns:a16="http://schemas.microsoft.com/office/drawing/2014/main" id="{8174C47B-715F-032D-F171-A2690C818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42" y="1601212"/>
            <a:ext cx="1905000" cy="1905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FFA5CCD-483E-176B-3387-7F1CB03809E0}"/>
              </a:ext>
            </a:extLst>
          </p:cNvPr>
          <p:cNvSpPr txBox="1"/>
          <p:nvPr/>
        </p:nvSpPr>
        <p:spPr>
          <a:xfrm>
            <a:off x="2894375" y="1515613"/>
            <a:ext cx="1649935" cy="6607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Bárbara </a:t>
            </a:r>
            <a:r>
              <a:rPr lang="pt-BR" dirty="0" err="1"/>
              <a:t>Port</a:t>
            </a:r>
          </a:p>
          <a:p>
            <a:r>
              <a:rPr lang="pt-BR" i="1" dirty="0"/>
              <a:t>Scrum Master</a:t>
            </a:r>
          </a:p>
        </p:txBody>
      </p:sp>
      <p:pic>
        <p:nvPicPr>
          <p:cNvPr id="5" name="Imagem 5" descr="Pessoa posando para foto&#10;&#10;Descrição gerada automaticamente">
            <a:extLst>
              <a:ext uri="{FF2B5EF4-FFF2-40B4-BE49-F238E27FC236}">
                <a16:creationId xmlns:a16="http://schemas.microsoft.com/office/drawing/2014/main" id="{5096EF75-9B0F-9FC7-91D5-A8FA40157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272" y="1599482"/>
            <a:ext cx="1905000" cy="1905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BFFC43C-B8FC-D71F-3195-159E9F6264FA}"/>
              </a:ext>
            </a:extLst>
          </p:cNvPr>
          <p:cNvSpPr txBox="1"/>
          <p:nvPr/>
        </p:nvSpPr>
        <p:spPr>
          <a:xfrm>
            <a:off x="4926175" y="2922797"/>
            <a:ext cx="176495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Rafael Furtado</a:t>
            </a:r>
          </a:p>
          <a:p>
            <a:r>
              <a:rPr lang="pt-BR" i="1" dirty="0" err="1"/>
              <a:t>Product</a:t>
            </a:r>
            <a:r>
              <a:rPr lang="pt-BR" i="1" dirty="0"/>
              <a:t> </a:t>
            </a:r>
            <a:r>
              <a:rPr lang="pt-BR" i="1" dirty="0" err="1"/>
              <a:t>Owner</a:t>
            </a:r>
          </a:p>
        </p:txBody>
      </p:sp>
      <p:pic>
        <p:nvPicPr>
          <p:cNvPr id="7" name="Imagem 7" descr="Rosto de mulher sorrindo&#10;&#10;Descrição gerada automaticamente">
            <a:extLst>
              <a:ext uri="{FF2B5EF4-FFF2-40B4-BE49-F238E27FC236}">
                <a16:creationId xmlns:a16="http://schemas.microsoft.com/office/drawing/2014/main" id="{653AC336-5E7D-E5BB-258A-0A6CD58BB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142" y="4446198"/>
            <a:ext cx="1905000" cy="19050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A1E75B8-969F-F1BE-82B9-90BD1AAB665A}"/>
              </a:ext>
            </a:extLst>
          </p:cNvPr>
          <p:cNvSpPr txBox="1"/>
          <p:nvPr/>
        </p:nvSpPr>
        <p:spPr>
          <a:xfrm>
            <a:off x="2894374" y="4395171"/>
            <a:ext cx="176495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Anna Mendes</a:t>
            </a:r>
          </a:p>
          <a:p>
            <a:r>
              <a:rPr lang="pt-BR" i="1" dirty="0"/>
              <a:t>Dev. Team</a:t>
            </a:r>
          </a:p>
        </p:txBody>
      </p:sp>
      <p:pic>
        <p:nvPicPr>
          <p:cNvPr id="10" name="Imagem 10" descr="Mulher com a mão no rosto&#10;&#10;Descrição gerada automaticamente">
            <a:extLst>
              <a:ext uri="{FF2B5EF4-FFF2-40B4-BE49-F238E27FC236}">
                <a16:creationId xmlns:a16="http://schemas.microsoft.com/office/drawing/2014/main" id="{711422A7-9351-128E-4525-EB13C763AD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9272" y="4446198"/>
            <a:ext cx="1905000" cy="19050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7D6F91F0-CC6E-B7E3-A9F0-DD3421763FB5}"/>
              </a:ext>
            </a:extLst>
          </p:cNvPr>
          <p:cNvSpPr txBox="1"/>
          <p:nvPr/>
        </p:nvSpPr>
        <p:spPr>
          <a:xfrm>
            <a:off x="5010841" y="5746749"/>
            <a:ext cx="176495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Anna Yamada</a:t>
            </a:r>
          </a:p>
          <a:p>
            <a:r>
              <a:rPr lang="pt-BR" i="1" dirty="0"/>
              <a:t>Dev. Team</a:t>
            </a:r>
          </a:p>
        </p:txBody>
      </p:sp>
      <p:pic>
        <p:nvPicPr>
          <p:cNvPr id="13" name="Imagem 12" descr="Forma&#10;&#10;Descrição gerada automaticamente">
            <a:extLst>
              <a:ext uri="{FF2B5EF4-FFF2-40B4-BE49-F238E27FC236}">
                <a16:creationId xmlns:a16="http://schemas.microsoft.com/office/drawing/2014/main" id="{59A40439-360E-3F44-84E2-16A97356AC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617860"/>
            <a:ext cx="1295400" cy="125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053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DFE104F7-DDD2-A4D3-9792-FF9978A1F006}"/>
              </a:ext>
            </a:extLst>
          </p:cNvPr>
          <p:cNvSpPr/>
          <p:nvPr/>
        </p:nvSpPr>
        <p:spPr>
          <a:xfrm>
            <a:off x="423252" y="4287487"/>
            <a:ext cx="2405611" cy="23351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94A51D58-4B45-54D0-442D-994C9B215DB7}"/>
              </a:ext>
            </a:extLst>
          </p:cNvPr>
          <p:cNvSpPr/>
          <p:nvPr/>
        </p:nvSpPr>
        <p:spPr>
          <a:xfrm>
            <a:off x="2280429" y="4287487"/>
            <a:ext cx="2571150" cy="9201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0F637893-8313-76DB-292C-97AD521610CD}"/>
              </a:ext>
            </a:extLst>
          </p:cNvPr>
          <p:cNvSpPr/>
          <p:nvPr/>
        </p:nvSpPr>
        <p:spPr>
          <a:xfrm>
            <a:off x="4169553" y="2779362"/>
            <a:ext cx="2983900" cy="94131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C5EC9114-DB11-737A-CFEC-AE9C25AC4832}"/>
              </a:ext>
            </a:extLst>
          </p:cNvPr>
          <p:cNvSpPr/>
          <p:nvPr/>
        </p:nvSpPr>
        <p:spPr>
          <a:xfrm>
            <a:off x="6685411" y="1391888"/>
            <a:ext cx="2405611" cy="23351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DB342363-AA5E-05E2-CC54-B24A433B622D}"/>
              </a:ext>
            </a:extLst>
          </p:cNvPr>
          <p:cNvSpPr/>
          <p:nvPr/>
        </p:nvSpPr>
        <p:spPr>
          <a:xfrm>
            <a:off x="423253" y="1391888"/>
            <a:ext cx="2405611" cy="23351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1160D2A0-9F69-2344-B37E-315A1EF637FD}"/>
              </a:ext>
            </a:extLst>
          </p:cNvPr>
          <p:cNvSpPr/>
          <p:nvPr/>
        </p:nvSpPr>
        <p:spPr>
          <a:xfrm>
            <a:off x="2366154" y="1391888"/>
            <a:ext cx="2571150" cy="9201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5CC32E-F14A-7B03-0B0E-A4F00BDA1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Integrantes da equipe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BFFC43C-B8FC-D71F-3195-159E9F6264FA}"/>
              </a:ext>
            </a:extLst>
          </p:cNvPr>
          <p:cNvSpPr txBox="1"/>
          <p:nvPr/>
        </p:nvSpPr>
        <p:spPr>
          <a:xfrm>
            <a:off x="4314739" y="2933381"/>
            <a:ext cx="252695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ea typeface="+mn-lt"/>
                <a:cs typeface="+mn-lt"/>
              </a:rPr>
              <a:t>Maria Eduarda Oliveira</a:t>
            </a:r>
            <a:endParaRPr lang="en-US" dirty="0">
              <a:ea typeface="+mn-lt"/>
              <a:cs typeface="+mn-lt"/>
            </a:endParaRPr>
          </a:p>
          <a:p>
            <a:r>
              <a:rPr lang="pt-BR" i="1" dirty="0">
                <a:ea typeface="+mn-lt"/>
                <a:cs typeface="+mn-lt"/>
              </a:rPr>
              <a:t>Dev. Team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A1E75B8-969F-F1BE-82B9-90BD1AAB665A}"/>
              </a:ext>
            </a:extLst>
          </p:cNvPr>
          <p:cNvSpPr txBox="1"/>
          <p:nvPr/>
        </p:nvSpPr>
        <p:spPr>
          <a:xfrm>
            <a:off x="2989624" y="4429444"/>
            <a:ext cx="176495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Pedro Tomé</a:t>
            </a:r>
          </a:p>
          <a:p>
            <a:r>
              <a:rPr lang="pt-BR" i="1" dirty="0"/>
              <a:t>Dev. Team</a:t>
            </a:r>
          </a:p>
        </p:txBody>
      </p:sp>
      <p:pic>
        <p:nvPicPr>
          <p:cNvPr id="8" name="Imagem 10" descr="Homem com camiseta preta&#10;&#10;Descrição gerada automaticamente">
            <a:extLst>
              <a:ext uri="{FF2B5EF4-FFF2-40B4-BE49-F238E27FC236}">
                <a16:creationId xmlns:a16="http://schemas.microsoft.com/office/drawing/2014/main" id="{E814B599-D163-01FD-1B82-BCB1D7475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42" y="1599481"/>
            <a:ext cx="1905000" cy="19050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64CBCC54-F47D-8292-CD2F-C433B9F21BA2}"/>
              </a:ext>
            </a:extLst>
          </p:cNvPr>
          <p:cNvSpPr txBox="1"/>
          <p:nvPr/>
        </p:nvSpPr>
        <p:spPr>
          <a:xfrm>
            <a:off x="2894373" y="1542770"/>
            <a:ext cx="196623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Gabriel Azevedo</a:t>
            </a:r>
          </a:p>
          <a:p>
            <a:r>
              <a:rPr lang="pt-BR" i="1" dirty="0"/>
              <a:t>Dev. Team</a:t>
            </a:r>
          </a:p>
        </p:txBody>
      </p:sp>
      <p:pic>
        <p:nvPicPr>
          <p:cNvPr id="13" name="Imagem 13" descr="Mulher posando para foto&#10;&#10;Descrição gerada automaticamente">
            <a:extLst>
              <a:ext uri="{FF2B5EF4-FFF2-40B4-BE49-F238E27FC236}">
                <a16:creationId xmlns:a16="http://schemas.microsoft.com/office/drawing/2014/main" id="{BF5D943D-CF15-4CF8-5759-4285143E7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670" y="1599481"/>
            <a:ext cx="1905000" cy="1905000"/>
          </a:xfrm>
          <a:prstGeom prst="rect">
            <a:avLst/>
          </a:prstGeom>
        </p:spPr>
      </p:pic>
      <p:pic>
        <p:nvPicPr>
          <p:cNvPr id="15" name="Imagem 15" descr="Rosto de homem sorrindo&#10;&#10;Descrição gerada automaticamente">
            <a:extLst>
              <a:ext uri="{FF2B5EF4-FFF2-40B4-BE49-F238E27FC236}">
                <a16:creationId xmlns:a16="http://schemas.microsoft.com/office/drawing/2014/main" id="{4BF17A4C-5F89-5E75-60F2-C122EA89FB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141" y="4498945"/>
            <a:ext cx="1905000" cy="1914525"/>
          </a:xfrm>
          <a:prstGeom prst="rect">
            <a:avLst/>
          </a:prstGeom>
        </p:spPr>
      </p:pic>
      <p:pic>
        <p:nvPicPr>
          <p:cNvPr id="5" name="Imagem 4" descr="Forma&#10;&#10;Descrição gerada automaticamente">
            <a:extLst>
              <a:ext uri="{FF2B5EF4-FFF2-40B4-BE49-F238E27FC236}">
                <a16:creationId xmlns:a16="http://schemas.microsoft.com/office/drawing/2014/main" id="{49C086EB-8D15-85F1-3A0B-43A76223B5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605160"/>
            <a:ext cx="1295400" cy="125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220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CC32E-F14A-7B03-0B0E-A4F00BDA1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desafio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1294720-E71C-60D4-4489-A5CDBF9BDD6E}"/>
              </a:ext>
            </a:extLst>
          </p:cNvPr>
          <p:cNvSpPr txBox="1"/>
          <p:nvPr/>
        </p:nvSpPr>
        <p:spPr>
          <a:xfrm>
            <a:off x="678023" y="1710252"/>
            <a:ext cx="888259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dirty="0"/>
              <a:t>Foi apresentado um projeto já em andamento, de um aplicativo para estimativa de plantio e produção de soja. Ainda nos foi apresentado alguns bugs dentro da aplicação que poderiam ser consertados.</a:t>
            </a:r>
          </a:p>
        </p:txBody>
      </p:sp>
      <p:pic>
        <p:nvPicPr>
          <p:cNvPr id="4" name="Imagem 3" descr="Forma&#10;&#10;Descrição gerada automaticamente">
            <a:extLst>
              <a:ext uri="{FF2B5EF4-FFF2-40B4-BE49-F238E27FC236}">
                <a16:creationId xmlns:a16="http://schemas.microsoft.com/office/drawing/2014/main" id="{0536D46D-B3A2-11CA-7EDA-9B61E921E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605160"/>
            <a:ext cx="1295400" cy="125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5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CC32E-F14A-7B03-0B0E-A4F00BDA1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Nossa solução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1294720-E71C-60D4-4489-A5CDBF9BDD6E}"/>
              </a:ext>
            </a:extLst>
          </p:cNvPr>
          <p:cNvSpPr txBox="1"/>
          <p:nvPr/>
        </p:nvSpPr>
        <p:spPr>
          <a:xfrm>
            <a:off x="678023" y="1710252"/>
            <a:ext cx="888259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dirty="0"/>
              <a:t>Desenvolvemos uma extensão para o aplicativo, capaz de gerar dados importantes para o agricultor a partir de imagens. As melhorias a serem implementadas são a captura de fotos contendo plantas de soja para análise e estatística com utilização de IA </a:t>
            </a:r>
            <a:r>
              <a:rPr lang="pt-BR" dirty="0">
                <a:ea typeface="+mn-lt"/>
                <a:cs typeface="+mn-lt"/>
              </a:rPr>
              <a:t>(inteligência artificial).</a:t>
            </a:r>
            <a:endParaRPr lang="pt-BR" dirty="0"/>
          </a:p>
        </p:txBody>
      </p:sp>
      <p:pic>
        <p:nvPicPr>
          <p:cNvPr id="4" name="Imagem 3" descr="Forma&#10;&#10;Descrição gerada automaticamente">
            <a:extLst>
              <a:ext uri="{FF2B5EF4-FFF2-40B4-BE49-F238E27FC236}">
                <a16:creationId xmlns:a16="http://schemas.microsoft.com/office/drawing/2014/main" id="{4C37CE8A-8F3E-30A8-643D-94A0C44E9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605160"/>
            <a:ext cx="1295400" cy="125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356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CC32E-F14A-7B03-0B0E-A4F00BDA1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Sprint 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A166BD-7F04-C472-EC62-429B1E8C5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177" y="1867732"/>
            <a:ext cx="6862981" cy="359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3A8A1F34-21E0-5187-FB3B-3E2B6BE9F5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605160"/>
            <a:ext cx="1295400" cy="125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23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CC32E-F14A-7B03-0B0E-A4F00BDA1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Sprint 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1294720-E71C-60D4-4489-A5CDBF9BDD6E}"/>
              </a:ext>
            </a:extLst>
          </p:cNvPr>
          <p:cNvSpPr txBox="1"/>
          <p:nvPr/>
        </p:nvSpPr>
        <p:spPr>
          <a:xfrm>
            <a:off x="678023" y="1710252"/>
            <a:ext cx="88825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endParaRPr lang="pt-B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953860E-8573-2A2A-6798-A1C6DC13F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178" y="1867732"/>
            <a:ext cx="6913394" cy="359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7B609C3E-C640-4753-11C5-0F5EE5347F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605160"/>
            <a:ext cx="1295400" cy="125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011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CC32E-F14A-7B03-0B0E-A4F00BDA1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Sprint 3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1294720-E71C-60D4-4489-A5CDBF9BDD6E}"/>
              </a:ext>
            </a:extLst>
          </p:cNvPr>
          <p:cNvSpPr txBox="1"/>
          <p:nvPr/>
        </p:nvSpPr>
        <p:spPr>
          <a:xfrm>
            <a:off x="678023" y="1710252"/>
            <a:ext cx="88825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endParaRPr lang="pt-BR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9CF47B7E-BDA4-92B9-1695-12686B322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177" y="1894785"/>
            <a:ext cx="6914023" cy="362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 descr="Forma&#10;&#10;Descrição gerada automaticamente">
            <a:extLst>
              <a:ext uri="{FF2B5EF4-FFF2-40B4-BE49-F238E27FC236}">
                <a16:creationId xmlns:a16="http://schemas.microsoft.com/office/drawing/2014/main" id="{EFA5363D-63E1-64D2-B30F-45A3853C4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605160"/>
            <a:ext cx="1295400" cy="125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3529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150</Words>
  <Application>Microsoft Office PowerPoint</Application>
  <PresentationFormat>Widescreen</PresentationFormat>
  <Paragraphs>33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Trebuchet MS</vt:lpstr>
      <vt:lpstr>Wingdings 3</vt:lpstr>
      <vt:lpstr>Facet</vt:lpstr>
      <vt:lpstr>EhSoja</vt:lpstr>
      <vt:lpstr>Apresentação do PowerPoint</vt:lpstr>
      <vt:lpstr>Integrantes da equipe</vt:lpstr>
      <vt:lpstr>Integrantes da equipe</vt:lpstr>
      <vt:lpstr>O desafio</vt:lpstr>
      <vt:lpstr>Nossa solução</vt:lpstr>
      <vt:lpstr>Sprint 1</vt:lpstr>
      <vt:lpstr>Sprint 2</vt:lpstr>
      <vt:lpstr>Sprint 3</vt:lpstr>
      <vt:lpstr>Sprint 4</vt:lpstr>
      <vt:lpstr>Teste</vt:lpstr>
      <vt:lpstr>Validação</vt:lpstr>
      <vt:lpstr>Primeira Entrega</vt:lpstr>
      <vt:lpstr>Gráfico Burndown</vt:lpstr>
      <vt:lpstr>Tecnologias utilizadas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</dc:title>
  <dc:creator>EVERTON PEREIRA FERREIRA JUNIOR</dc:creator>
  <cp:lastModifiedBy>Anna Yukimi</cp:lastModifiedBy>
  <cp:revision>376</cp:revision>
  <dcterms:created xsi:type="dcterms:W3CDTF">2022-09-08T10:50:31Z</dcterms:created>
  <dcterms:modified xsi:type="dcterms:W3CDTF">2022-09-18T18:49:46Z</dcterms:modified>
</cp:coreProperties>
</file>