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3" r:id="rId6"/>
    <p:sldId id="262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E2E"/>
    <a:srgbClr val="5C0C2A"/>
    <a:srgbClr val="3D071D"/>
    <a:srgbClr val="37051A"/>
    <a:srgbClr val="300417"/>
    <a:srgbClr val="610D2C"/>
    <a:srgbClr val="E2A4B6"/>
    <a:srgbClr val="620C23"/>
    <a:srgbClr val="981743"/>
    <a:srgbClr val="6F1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BBAE4-6C2F-4B29-915E-A0591EC89020}" v="83" dt="2022-10-07T15:01:3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rohr decothe fonseca" userId="d3e3ae65fa061bff" providerId="LiveId" clId="{B3D4741F-0D30-495C-A040-41A8DE22EB4E}"/>
    <pc:docChg chg="modSld">
      <pc:chgData name="barbara rohr decothe fonseca" userId="d3e3ae65fa061bff" providerId="LiveId" clId="{B3D4741F-0D30-495C-A040-41A8DE22EB4E}" dt="2022-10-05T01:49:00.089" v="0" actId="1076"/>
      <pc:docMkLst>
        <pc:docMk/>
      </pc:docMkLst>
      <pc:sldChg chg="modSp mod">
        <pc:chgData name="barbara rohr decothe fonseca" userId="d3e3ae65fa061bff" providerId="LiveId" clId="{B3D4741F-0D30-495C-A040-41A8DE22EB4E}" dt="2022-10-05T01:49:00.089" v="0" actId="1076"/>
        <pc:sldMkLst>
          <pc:docMk/>
          <pc:sldMk cId="1062919101" sldId="256"/>
        </pc:sldMkLst>
        <pc:spChg chg="mod">
          <ac:chgData name="barbara rohr decothe fonseca" userId="d3e3ae65fa061bff" providerId="LiveId" clId="{B3D4741F-0D30-495C-A040-41A8DE22EB4E}" dt="2022-10-05T01:49:00.089" v="0" actId="1076"/>
          <ac:spMkLst>
            <pc:docMk/>
            <pc:sldMk cId="1062919101" sldId="256"/>
            <ac:spMk id="13" creationId="{9EED697F-D266-1DBE-D1EC-182CD211C816}"/>
          </ac:spMkLst>
        </pc:spChg>
      </pc:sldChg>
    </pc:docChg>
  </pc:docChgLst>
  <pc:docChgLst>
    <pc:chgData name="barbara rohr decothe fonseca" userId="d3e3ae65fa061bff" providerId="LiveId" clId="{35EBBAE4-6C2F-4B29-915E-A0591EC89020}"/>
    <pc:docChg chg="undo redo custSel addSld modSld sldOrd">
      <pc:chgData name="barbara rohr decothe fonseca" userId="d3e3ae65fa061bff" providerId="LiveId" clId="{35EBBAE4-6C2F-4B29-915E-A0591EC89020}" dt="2022-10-07T15:03:05.971" v="1458" actId="478"/>
      <pc:docMkLst>
        <pc:docMk/>
      </pc:docMkLst>
      <pc:sldChg chg="addSp delSp modSp mod">
        <pc:chgData name="barbara rohr decothe fonseca" userId="d3e3ae65fa061bff" providerId="LiveId" clId="{35EBBAE4-6C2F-4B29-915E-A0591EC89020}" dt="2022-09-22T01:49:35.447" v="2" actId="21"/>
        <pc:sldMkLst>
          <pc:docMk/>
          <pc:sldMk cId="1062919101" sldId="256"/>
        </pc:sldMkLst>
        <pc:picChg chg="add del mod">
          <ac:chgData name="barbara rohr decothe fonseca" userId="d3e3ae65fa061bff" providerId="LiveId" clId="{35EBBAE4-6C2F-4B29-915E-A0591EC89020}" dt="2022-09-22T01:49:35.447" v="2" actId="21"/>
          <ac:picMkLst>
            <pc:docMk/>
            <pc:sldMk cId="1062919101" sldId="256"/>
            <ac:picMk id="7" creationId="{9B64E6F3-457B-F6F0-F189-880B32CC6094}"/>
          </ac:picMkLst>
        </pc:picChg>
      </pc:sldChg>
      <pc:sldChg chg="addSp modSp new mod setBg">
        <pc:chgData name="barbara rohr decothe fonseca" userId="d3e3ae65fa061bff" providerId="LiveId" clId="{35EBBAE4-6C2F-4B29-915E-A0591EC89020}" dt="2022-09-22T01:57:43.773" v="55" actId="14100"/>
        <pc:sldMkLst>
          <pc:docMk/>
          <pc:sldMk cId="4258136770" sldId="258"/>
        </pc:sldMkLst>
        <pc:spChg chg="add mod">
          <ac:chgData name="barbara rohr decothe fonseca" userId="d3e3ae65fa061bff" providerId="LiveId" clId="{35EBBAE4-6C2F-4B29-915E-A0591EC89020}" dt="2022-09-22T01:53:08.189" v="43" actId="1076"/>
          <ac:spMkLst>
            <pc:docMk/>
            <pc:sldMk cId="4258136770" sldId="258"/>
            <ac:spMk id="2" creationId="{2FF72DB8-BA6C-86E6-FC87-1300AE11D89D}"/>
          </ac:spMkLst>
        </pc:spChg>
        <pc:picChg chg="add mod">
          <ac:chgData name="barbara rohr decothe fonseca" userId="d3e3ae65fa061bff" providerId="LiveId" clId="{35EBBAE4-6C2F-4B29-915E-A0591EC89020}" dt="2022-09-22T01:53:42.778" v="50" actId="1076"/>
          <ac:picMkLst>
            <pc:docMk/>
            <pc:sldMk cId="4258136770" sldId="258"/>
            <ac:picMk id="4" creationId="{BDBC3D8E-8D58-8CC7-CBED-77AED8654744}"/>
          </ac:picMkLst>
        </pc:picChg>
        <pc:picChg chg="add mod">
          <ac:chgData name="barbara rohr decothe fonseca" userId="d3e3ae65fa061bff" providerId="LiveId" clId="{35EBBAE4-6C2F-4B29-915E-A0591EC89020}" dt="2022-09-22T01:57:43.773" v="55" actId="14100"/>
          <ac:picMkLst>
            <pc:docMk/>
            <pc:sldMk cId="4258136770" sldId="258"/>
            <ac:picMk id="6" creationId="{2EA3FA26-CB23-DE11-B071-D7A59637C2B9}"/>
          </ac:picMkLst>
        </pc:picChg>
      </pc:sldChg>
      <pc:sldChg chg="addSp modSp new mod setBg">
        <pc:chgData name="barbara rohr decothe fonseca" userId="d3e3ae65fa061bff" providerId="LiveId" clId="{35EBBAE4-6C2F-4B29-915E-A0591EC89020}" dt="2022-10-06T13:12:22.982" v="59" actId="1076"/>
        <pc:sldMkLst>
          <pc:docMk/>
          <pc:sldMk cId="4204054934" sldId="259"/>
        </pc:sldMkLst>
        <pc:picChg chg="add mod">
          <ac:chgData name="barbara rohr decothe fonseca" userId="d3e3ae65fa061bff" providerId="LiveId" clId="{35EBBAE4-6C2F-4B29-915E-A0591EC89020}" dt="2022-10-06T13:12:22.982" v="59" actId="1076"/>
          <ac:picMkLst>
            <pc:docMk/>
            <pc:sldMk cId="4204054934" sldId="259"/>
            <ac:picMk id="2" creationId="{675DA008-F5DA-E71B-94BB-736FB34F4178}"/>
          </ac:picMkLst>
        </pc:picChg>
      </pc:sldChg>
      <pc:sldChg chg="addSp delSp modSp add mod setBg">
        <pc:chgData name="barbara rohr decothe fonseca" userId="d3e3ae65fa061bff" providerId="LiveId" clId="{35EBBAE4-6C2F-4B29-915E-A0591EC89020}" dt="2022-10-07T00:00:30.424" v="1344" actId="1076"/>
        <pc:sldMkLst>
          <pc:docMk/>
          <pc:sldMk cId="3189607330" sldId="260"/>
        </pc:sldMkLst>
        <pc:spChg chg="add mod">
          <ac:chgData name="barbara rohr decothe fonseca" userId="d3e3ae65fa061bff" providerId="LiveId" clId="{35EBBAE4-6C2F-4B29-915E-A0591EC89020}" dt="2022-10-06T23:53:31.704" v="877" actId="1037"/>
          <ac:spMkLst>
            <pc:docMk/>
            <pc:sldMk cId="3189607330" sldId="260"/>
            <ac:spMk id="2" creationId="{C5EC5EB8-4F63-7674-E1DA-224DAA419BD0}"/>
          </ac:spMkLst>
        </pc:spChg>
        <pc:spChg chg="add mod">
          <ac:chgData name="barbara rohr decothe fonseca" userId="d3e3ae65fa061bff" providerId="LiveId" clId="{35EBBAE4-6C2F-4B29-915E-A0591EC89020}" dt="2022-10-06T23:53:45.954" v="894" actId="14100"/>
          <ac:spMkLst>
            <pc:docMk/>
            <pc:sldMk cId="3189607330" sldId="260"/>
            <ac:spMk id="3" creationId="{D788B035-45CE-E8D6-AC70-EDC836DBB7CD}"/>
          </ac:spMkLst>
        </pc:spChg>
        <pc:spChg chg="add mod">
          <ac:chgData name="barbara rohr decothe fonseca" userId="d3e3ae65fa061bff" providerId="LiveId" clId="{35EBBAE4-6C2F-4B29-915E-A0591EC89020}" dt="2022-10-06T23:53:16.064" v="869" actId="14100"/>
          <ac:spMkLst>
            <pc:docMk/>
            <pc:sldMk cId="3189607330" sldId="260"/>
            <ac:spMk id="4" creationId="{6C6A8B34-9856-41FC-CDF0-B0F92B6D5B3A}"/>
          </ac:spMkLst>
        </pc:spChg>
        <pc:spChg chg="add del mod">
          <ac:chgData name="barbara rohr decothe fonseca" userId="d3e3ae65fa061bff" providerId="LiveId" clId="{35EBBAE4-6C2F-4B29-915E-A0591EC89020}" dt="2022-10-06T13:23:54.177" v="196" actId="478"/>
          <ac:spMkLst>
            <pc:docMk/>
            <pc:sldMk cId="3189607330" sldId="260"/>
            <ac:spMk id="5" creationId="{711F9401-8029-31C1-3E97-FC53048D090B}"/>
          </ac:spMkLst>
        </pc:spChg>
        <pc:spChg chg="add mod">
          <ac:chgData name="barbara rohr decothe fonseca" userId="d3e3ae65fa061bff" providerId="LiveId" clId="{35EBBAE4-6C2F-4B29-915E-A0591EC89020}" dt="2022-10-07T00:00:11.474" v="1340" actId="14100"/>
          <ac:spMkLst>
            <pc:docMk/>
            <pc:sldMk cId="3189607330" sldId="260"/>
            <ac:spMk id="7" creationId="{1BC2DD2A-69AC-8773-F1A2-E2D17E7ABF40}"/>
          </ac:spMkLst>
        </pc:spChg>
        <pc:spChg chg="add del mod">
          <ac:chgData name="barbara rohr decothe fonseca" userId="d3e3ae65fa061bff" providerId="LiveId" clId="{35EBBAE4-6C2F-4B29-915E-A0591EC89020}" dt="2022-10-06T13:56:31.892" v="616" actId="478"/>
          <ac:spMkLst>
            <pc:docMk/>
            <pc:sldMk cId="3189607330" sldId="260"/>
            <ac:spMk id="7" creationId="{1E6B5771-996C-C770-3365-5007FEB48FED}"/>
          </ac:spMkLst>
        </pc:spChg>
        <pc:spChg chg="add del mod">
          <ac:chgData name="barbara rohr decothe fonseca" userId="d3e3ae65fa061bff" providerId="LiveId" clId="{35EBBAE4-6C2F-4B29-915E-A0591EC89020}" dt="2022-10-06T13:31:07.369" v="546" actId="478"/>
          <ac:spMkLst>
            <pc:docMk/>
            <pc:sldMk cId="3189607330" sldId="260"/>
            <ac:spMk id="8" creationId="{298D5911-00E0-6166-A33F-9044E8F43B61}"/>
          </ac:spMkLst>
        </pc:spChg>
        <pc:spChg chg="add del mod">
          <ac:chgData name="barbara rohr decothe fonseca" userId="d3e3ae65fa061bff" providerId="LiveId" clId="{35EBBAE4-6C2F-4B29-915E-A0591EC89020}" dt="2022-10-06T13:31:05.120" v="545" actId="478"/>
          <ac:spMkLst>
            <pc:docMk/>
            <pc:sldMk cId="3189607330" sldId="260"/>
            <ac:spMk id="9" creationId="{6D0FA615-2C3A-F2DC-BF55-76001AE9F067}"/>
          </ac:spMkLst>
        </pc:spChg>
        <pc:spChg chg="add mod">
          <ac:chgData name="barbara rohr decothe fonseca" userId="d3e3ae65fa061bff" providerId="LiveId" clId="{35EBBAE4-6C2F-4B29-915E-A0591EC89020}" dt="2022-10-06T23:53:36.097" v="885" actId="1037"/>
          <ac:spMkLst>
            <pc:docMk/>
            <pc:sldMk cId="3189607330" sldId="260"/>
            <ac:spMk id="24" creationId="{A228242F-EE4A-5EB7-3F1C-933042DD3592}"/>
          </ac:spMkLst>
        </pc:spChg>
        <pc:picChg chg="add del mod ord">
          <ac:chgData name="barbara rohr decothe fonseca" userId="d3e3ae65fa061bff" providerId="LiveId" clId="{35EBBAE4-6C2F-4B29-915E-A0591EC89020}" dt="2022-10-06T13:21:31.612" v="140" actId="21"/>
          <ac:picMkLst>
            <pc:docMk/>
            <pc:sldMk cId="3189607330" sldId="260"/>
            <ac:picMk id="3" creationId="{14900E0B-576B-8F83-4A8B-A4A647384F7E}"/>
          </ac:picMkLst>
        </pc:picChg>
        <pc:picChg chg="del">
          <ac:chgData name="barbara rohr decothe fonseca" userId="d3e3ae65fa061bff" providerId="LiveId" clId="{35EBBAE4-6C2F-4B29-915E-A0591EC89020}" dt="2022-10-06T13:16:20.015" v="63" actId="478"/>
          <ac:picMkLst>
            <pc:docMk/>
            <pc:sldMk cId="3189607330" sldId="260"/>
            <ac:picMk id="4" creationId="{BDBC3D8E-8D58-8CC7-CBED-77AED8654744}"/>
          </ac:picMkLst>
        </pc:picChg>
        <pc:picChg chg="add del mod">
          <ac:chgData name="barbara rohr decothe fonseca" userId="d3e3ae65fa061bff" providerId="LiveId" clId="{35EBBAE4-6C2F-4B29-915E-A0591EC89020}" dt="2022-10-06T13:26:18.639" v="285" actId="21"/>
          <ac:picMkLst>
            <pc:docMk/>
            <pc:sldMk cId="3189607330" sldId="260"/>
            <ac:picMk id="6" creationId="{36E6294C-8403-5203-C1CD-EC4E3049ADB7}"/>
          </ac:picMkLst>
        </pc:picChg>
        <pc:picChg chg="add mod">
          <ac:chgData name="barbara rohr decothe fonseca" userId="d3e3ae65fa061bff" providerId="LiveId" clId="{35EBBAE4-6C2F-4B29-915E-A0591EC89020}" dt="2022-10-07T00:00:30.424" v="1344" actId="1076"/>
          <ac:picMkLst>
            <pc:docMk/>
            <pc:sldMk cId="3189607330" sldId="260"/>
            <ac:picMk id="6" creationId="{F7E1A16C-3A94-85B5-4EF9-549F64B359DC}"/>
          </ac:picMkLst>
        </pc:picChg>
        <pc:picChg chg="add del mod ord">
          <ac:chgData name="barbara rohr decothe fonseca" userId="d3e3ae65fa061bff" providerId="LiveId" clId="{35EBBAE4-6C2F-4B29-915E-A0591EC89020}" dt="2022-10-06T23:59:12.920" v="1169" actId="21"/>
          <ac:picMkLst>
            <pc:docMk/>
            <pc:sldMk cId="3189607330" sldId="260"/>
            <ac:picMk id="9" creationId="{FD899DE6-4025-9D36-6700-4FCEEEDC6DFC}"/>
          </ac:picMkLst>
        </pc:picChg>
        <pc:picChg chg="add del mod">
          <ac:chgData name="barbara rohr decothe fonseca" userId="d3e3ae65fa061bff" providerId="LiveId" clId="{35EBBAE4-6C2F-4B29-915E-A0591EC89020}" dt="2022-10-06T13:46:17.199" v="556" actId="478"/>
          <ac:picMkLst>
            <pc:docMk/>
            <pc:sldMk cId="3189607330" sldId="260"/>
            <ac:picMk id="11" creationId="{4C5E8821-A1D6-159F-538B-3943D80DFF06}"/>
          </ac:picMkLst>
        </pc:picChg>
        <pc:picChg chg="del">
          <ac:chgData name="barbara rohr decothe fonseca" userId="d3e3ae65fa061bff" providerId="LiveId" clId="{35EBBAE4-6C2F-4B29-915E-A0591EC89020}" dt="2022-10-06T13:16:42.629" v="77" actId="478"/>
          <ac:picMkLst>
            <pc:docMk/>
            <pc:sldMk cId="3189607330" sldId="260"/>
            <ac:picMk id="12" creationId="{7E018F40-7C3A-A00C-D411-22AEB69CE716}"/>
          </ac:picMkLst>
        </pc:picChg>
        <pc:picChg chg="del">
          <ac:chgData name="barbara rohr decothe fonseca" userId="d3e3ae65fa061bff" providerId="LiveId" clId="{35EBBAE4-6C2F-4B29-915E-A0591EC89020}" dt="2022-10-06T13:16:18.017" v="61" actId="478"/>
          <ac:picMkLst>
            <pc:docMk/>
            <pc:sldMk cId="3189607330" sldId="260"/>
            <ac:picMk id="14" creationId="{FF90569E-01CC-F7F7-28A8-92F7FEBECC0D}"/>
          </ac:picMkLst>
        </pc:picChg>
        <pc:picChg chg="add del mod">
          <ac:chgData name="barbara rohr decothe fonseca" userId="d3e3ae65fa061bff" providerId="LiveId" clId="{35EBBAE4-6C2F-4B29-915E-A0591EC89020}" dt="2022-10-06T13:49:11.050" v="560" actId="478"/>
          <ac:picMkLst>
            <pc:docMk/>
            <pc:sldMk cId="3189607330" sldId="260"/>
            <ac:picMk id="15" creationId="{65FD54AE-E367-EB10-0CB0-CAD62A38B3CD}"/>
          </ac:picMkLst>
        </pc:picChg>
        <pc:picChg chg="add del mod ord">
          <ac:chgData name="barbara rohr decothe fonseca" userId="d3e3ae65fa061bff" providerId="LiveId" clId="{35EBBAE4-6C2F-4B29-915E-A0591EC89020}" dt="2022-10-06T13:56:40.417" v="618" actId="478"/>
          <ac:picMkLst>
            <pc:docMk/>
            <pc:sldMk cId="3189607330" sldId="260"/>
            <ac:picMk id="17" creationId="{56F1EDB5-3BCB-BF6C-76EC-790B12C29239}"/>
          </ac:picMkLst>
        </pc:picChg>
        <pc:picChg chg="add del mod">
          <ac:chgData name="barbara rohr decothe fonseca" userId="d3e3ae65fa061bff" providerId="LiveId" clId="{35EBBAE4-6C2F-4B29-915E-A0591EC89020}" dt="2022-10-06T13:55:28.955" v="601" actId="21"/>
          <ac:picMkLst>
            <pc:docMk/>
            <pc:sldMk cId="3189607330" sldId="260"/>
            <ac:picMk id="19" creationId="{EAACA22B-D615-E344-3278-86A25A6B8BB6}"/>
          </ac:picMkLst>
        </pc:picChg>
        <pc:picChg chg="add del mod">
          <ac:chgData name="barbara rohr decothe fonseca" userId="d3e3ae65fa061bff" providerId="LiveId" clId="{35EBBAE4-6C2F-4B29-915E-A0591EC89020}" dt="2022-10-06T13:56:23.001" v="613" actId="478"/>
          <ac:picMkLst>
            <pc:docMk/>
            <pc:sldMk cId="3189607330" sldId="260"/>
            <ac:picMk id="20" creationId="{6B1E99ED-9AC4-E06D-0BAC-261E7D17628F}"/>
          </ac:picMkLst>
        </pc:picChg>
        <pc:picChg chg="add del mod ord">
          <ac:chgData name="barbara rohr decothe fonseca" userId="d3e3ae65fa061bff" providerId="LiveId" clId="{35EBBAE4-6C2F-4B29-915E-A0591EC89020}" dt="2022-10-06T23:53:37.961" v="890" actId="1037"/>
          <ac:picMkLst>
            <pc:docMk/>
            <pc:sldMk cId="3189607330" sldId="260"/>
            <ac:picMk id="21" creationId="{0E342942-CACF-C3ED-2884-2E2CF8DB3251}"/>
          </ac:picMkLst>
        </pc:picChg>
        <pc:picChg chg="add del mod ord">
          <ac:chgData name="barbara rohr decothe fonseca" userId="d3e3ae65fa061bff" providerId="LiveId" clId="{35EBBAE4-6C2F-4B29-915E-A0591EC89020}" dt="2022-10-06T23:53:21.444" v="870" actId="478"/>
          <ac:picMkLst>
            <pc:docMk/>
            <pc:sldMk cId="3189607330" sldId="260"/>
            <ac:picMk id="23" creationId="{C6780B5D-F610-D3B3-C7CC-A9BD3EB2308A}"/>
          </ac:picMkLst>
        </pc:picChg>
        <pc:picChg chg="del">
          <ac:chgData name="barbara rohr decothe fonseca" userId="d3e3ae65fa061bff" providerId="LiveId" clId="{35EBBAE4-6C2F-4B29-915E-A0591EC89020}" dt="2022-10-06T13:16:24.550" v="66" actId="478"/>
          <ac:picMkLst>
            <pc:docMk/>
            <pc:sldMk cId="3189607330" sldId="260"/>
            <ac:picMk id="31" creationId="{7E7BD64C-3386-C3C1-3FD8-1C7D72F6D30C}"/>
          </ac:picMkLst>
        </pc:picChg>
        <pc:picChg chg="mod">
          <ac:chgData name="barbara rohr decothe fonseca" userId="d3e3ae65fa061bff" providerId="LiveId" clId="{35EBBAE4-6C2F-4B29-915E-A0591EC89020}" dt="2022-10-06T13:18:12.425" v="124" actId="1076"/>
          <ac:picMkLst>
            <pc:docMk/>
            <pc:sldMk cId="3189607330" sldId="260"/>
            <ac:picMk id="32" creationId="{73B44B90-E9EE-6AAE-4332-7438CFF49023}"/>
          </ac:picMkLst>
        </pc:picChg>
        <pc:picChg chg="del">
          <ac:chgData name="barbara rohr decothe fonseca" userId="d3e3ae65fa061bff" providerId="LiveId" clId="{35EBBAE4-6C2F-4B29-915E-A0591EC89020}" dt="2022-10-06T13:16:38.910" v="76" actId="478"/>
          <ac:picMkLst>
            <pc:docMk/>
            <pc:sldMk cId="3189607330" sldId="260"/>
            <ac:picMk id="33" creationId="{3A6F87B3-294A-E3BD-C2EA-C5886BBF8ACB}"/>
          </ac:picMkLst>
        </pc:picChg>
        <pc:picChg chg="del">
          <ac:chgData name="barbara rohr decothe fonseca" userId="d3e3ae65fa061bff" providerId="LiveId" clId="{35EBBAE4-6C2F-4B29-915E-A0591EC89020}" dt="2022-10-06T13:16:33.551" v="72" actId="478"/>
          <ac:picMkLst>
            <pc:docMk/>
            <pc:sldMk cId="3189607330" sldId="260"/>
            <ac:picMk id="34" creationId="{13A989A5-CAFD-4C38-F419-F5BBD128CCB7}"/>
          </ac:picMkLst>
        </pc:picChg>
        <pc:picChg chg="del">
          <ac:chgData name="barbara rohr decothe fonseca" userId="d3e3ae65fa061bff" providerId="LiveId" clId="{35EBBAE4-6C2F-4B29-915E-A0591EC89020}" dt="2022-10-06T13:16:37.653" v="75" actId="478"/>
          <ac:picMkLst>
            <pc:docMk/>
            <pc:sldMk cId="3189607330" sldId="260"/>
            <ac:picMk id="35" creationId="{10ECB240-D160-C1A0-BE3B-ED26FC9EBA9E}"/>
          </ac:picMkLst>
        </pc:picChg>
        <pc:picChg chg="del">
          <ac:chgData name="barbara rohr decothe fonseca" userId="d3e3ae65fa061bff" providerId="LiveId" clId="{35EBBAE4-6C2F-4B29-915E-A0591EC89020}" dt="2022-10-06T13:16:30.942" v="70" actId="478"/>
          <ac:picMkLst>
            <pc:docMk/>
            <pc:sldMk cId="3189607330" sldId="260"/>
            <ac:picMk id="36" creationId="{D76AFFB4-373E-8CF8-F222-E2A5D78C9676}"/>
          </ac:picMkLst>
        </pc:picChg>
        <pc:picChg chg="del">
          <ac:chgData name="barbara rohr decothe fonseca" userId="d3e3ae65fa061bff" providerId="LiveId" clId="{35EBBAE4-6C2F-4B29-915E-A0591EC89020}" dt="2022-10-06T13:16:32.503" v="71" actId="478"/>
          <ac:picMkLst>
            <pc:docMk/>
            <pc:sldMk cId="3189607330" sldId="260"/>
            <ac:picMk id="37" creationId="{7FE13A19-78A2-4DF7-898D-E0AA7C869AA4}"/>
          </ac:picMkLst>
        </pc:picChg>
        <pc:picChg chg="del">
          <ac:chgData name="barbara rohr decothe fonseca" userId="d3e3ae65fa061bff" providerId="LiveId" clId="{35EBBAE4-6C2F-4B29-915E-A0591EC89020}" dt="2022-10-06T13:16:18.909" v="62" actId="478"/>
          <ac:picMkLst>
            <pc:docMk/>
            <pc:sldMk cId="3189607330" sldId="260"/>
            <ac:picMk id="43" creationId="{83E3CB01-4249-E735-20F4-A4649F024085}"/>
          </ac:picMkLst>
        </pc:picChg>
        <pc:picChg chg="del">
          <ac:chgData name="barbara rohr decothe fonseca" userId="d3e3ae65fa061bff" providerId="LiveId" clId="{35EBBAE4-6C2F-4B29-915E-A0591EC89020}" dt="2022-10-06T13:16:29.030" v="68" actId="478"/>
          <ac:picMkLst>
            <pc:docMk/>
            <pc:sldMk cId="3189607330" sldId="260"/>
            <ac:picMk id="44" creationId="{8C9E507F-9E2B-28A6-AF32-37A7D6643DF4}"/>
          </ac:picMkLst>
        </pc:picChg>
        <pc:picChg chg="del">
          <ac:chgData name="barbara rohr decothe fonseca" userId="d3e3ae65fa061bff" providerId="LiveId" clId="{35EBBAE4-6C2F-4B29-915E-A0591EC89020}" dt="2022-10-06T13:16:30.037" v="69" actId="478"/>
          <ac:picMkLst>
            <pc:docMk/>
            <pc:sldMk cId="3189607330" sldId="260"/>
            <ac:picMk id="49" creationId="{67FF0A5D-A41E-BBB1-BCF8-F421F95D6F0C}"/>
          </ac:picMkLst>
        </pc:picChg>
        <pc:picChg chg="del">
          <ac:chgData name="barbara rohr decothe fonseca" userId="d3e3ae65fa061bff" providerId="LiveId" clId="{35EBBAE4-6C2F-4B29-915E-A0591EC89020}" dt="2022-10-06T13:16:25.677" v="67" actId="478"/>
          <ac:picMkLst>
            <pc:docMk/>
            <pc:sldMk cId="3189607330" sldId="260"/>
            <ac:picMk id="50" creationId="{515B95CE-043E-D8B6-40D9-DC25605BE1AE}"/>
          </ac:picMkLst>
        </pc:picChg>
        <pc:picChg chg="del">
          <ac:chgData name="barbara rohr decothe fonseca" userId="d3e3ae65fa061bff" providerId="LiveId" clId="{35EBBAE4-6C2F-4B29-915E-A0591EC89020}" dt="2022-10-06T13:16:36.125" v="74" actId="478"/>
          <ac:picMkLst>
            <pc:docMk/>
            <pc:sldMk cId="3189607330" sldId="260"/>
            <ac:picMk id="51" creationId="{994AAACD-A138-9766-5B02-EB0F39447D03}"/>
          </ac:picMkLst>
        </pc:picChg>
        <pc:picChg chg="del">
          <ac:chgData name="barbara rohr decothe fonseca" userId="d3e3ae65fa061bff" providerId="LiveId" clId="{35EBBAE4-6C2F-4B29-915E-A0591EC89020}" dt="2022-10-06T13:16:34.816" v="73" actId="478"/>
          <ac:picMkLst>
            <pc:docMk/>
            <pc:sldMk cId="3189607330" sldId="260"/>
            <ac:picMk id="52" creationId="{621D4539-30A5-15E1-A1DD-23BBA0E6A64C}"/>
          </ac:picMkLst>
        </pc:picChg>
        <pc:picChg chg="del">
          <ac:chgData name="barbara rohr decothe fonseca" userId="d3e3ae65fa061bff" providerId="LiveId" clId="{35EBBAE4-6C2F-4B29-915E-A0591EC89020}" dt="2022-10-06T13:16:23.845" v="65" actId="478"/>
          <ac:picMkLst>
            <pc:docMk/>
            <pc:sldMk cId="3189607330" sldId="260"/>
            <ac:picMk id="53" creationId="{3CBA5326-74A9-C0DD-8F41-7FE2C5E33297}"/>
          </ac:picMkLst>
        </pc:picChg>
        <pc:picChg chg="del">
          <ac:chgData name="barbara rohr decothe fonseca" userId="d3e3ae65fa061bff" providerId="LiveId" clId="{35EBBAE4-6C2F-4B29-915E-A0591EC89020}" dt="2022-10-06T13:16:21.375" v="64" actId="478"/>
          <ac:picMkLst>
            <pc:docMk/>
            <pc:sldMk cId="3189607330" sldId="260"/>
            <ac:picMk id="54" creationId="{7364A6AB-4C0A-9D6F-E544-C33BEB5B9FDA}"/>
          </ac:picMkLst>
        </pc:picChg>
      </pc:sldChg>
      <pc:sldChg chg="addSp delSp modSp new mod">
        <pc:chgData name="barbara rohr decothe fonseca" userId="d3e3ae65fa061bff" providerId="LiveId" clId="{35EBBAE4-6C2F-4B29-915E-A0591EC89020}" dt="2022-10-06T23:59:16.205" v="1170"/>
        <pc:sldMkLst>
          <pc:docMk/>
          <pc:sldMk cId="2569958478" sldId="261"/>
        </pc:sldMkLst>
        <pc:picChg chg="add del mod">
          <ac:chgData name="barbara rohr decothe fonseca" userId="d3e3ae65fa061bff" providerId="LiveId" clId="{35EBBAE4-6C2F-4B29-915E-A0591EC89020}" dt="2022-10-06T13:25:39.440" v="197" actId="21"/>
          <ac:picMkLst>
            <pc:docMk/>
            <pc:sldMk cId="2569958478" sldId="261"/>
            <ac:picMk id="2" creationId="{991BACCD-3193-2AAF-B440-4357A4C401BE}"/>
          </ac:picMkLst>
        </pc:picChg>
        <pc:picChg chg="add mod">
          <ac:chgData name="barbara rohr decothe fonseca" userId="d3e3ae65fa061bff" providerId="LiveId" clId="{35EBBAE4-6C2F-4B29-915E-A0591EC89020}" dt="2022-10-06T23:59:16.205" v="1170"/>
          <ac:picMkLst>
            <pc:docMk/>
            <pc:sldMk cId="2569958478" sldId="261"/>
            <ac:picMk id="2" creationId="{F5FF1D65-4975-FCED-A2D3-8D2BA0108E71}"/>
          </ac:picMkLst>
        </pc:picChg>
        <pc:picChg chg="add del mod">
          <ac:chgData name="barbara rohr decothe fonseca" userId="d3e3ae65fa061bff" providerId="LiveId" clId="{35EBBAE4-6C2F-4B29-915E-A0591EC89020}" dt="2022-10-06T14:22:48.336" v="639" actId="478"/>
          <ac:picMkLst>
            <pc:docMk/>
            <pc:sldMk cId="2569958478" sldId="261"/>
            <ac:picMk id="3" creationId="{1AA1465F-0A0A-648D-A4C5-F6E9332FBE67}"/>
          </ac:picMkLst>
        </pc:picChg>
        <pc:picChg chg="add del mod">
          <ac:chgData name="barbara rohr decothe fonseca" userId="d3e3ae65fa061bff" providerId="LiveId" clId="{35EBBAE4-6C2F-4B29-915E-A0591EC89020}" dt="2022-10-06T14:22:52.486" v="640" actId="478"/>
          <ac:picMkLst>
            <pc:docMk/>
            <pc:sldMk cId="2569958478" sldId="261"/>
            <ac:picMk id="4" creationId="{18FDC63A-9836-FC0E-37C0-62CB97FB0B6C}"/>
          </ac:picMkLst>
        </pc:picChg>
      </pc:sldChg>
      <pc:sldChg chg="addSp modSp new mod">
        <pc:chgData name="barbara rohr decothe fonseca" userId="d3e3ae65fa061bff" providerId="LiveId" clId="{35EBBAE4-6C2F-4B29-915E-A0591EC89020}" dt="2022-10-07T14:45:10.483" v="1412" actId="207"/>
        <pc:sldMkLst>
          <pc:docMk/>
          <pc:sldMk cId="3652761523" sldId="262"/>
        </pc:sldMkLst>
        <pc:spChg chg="add mod">
          <ac:chgData name="barbara rohr decothe fonseca" userId="d3e3ae65fa061bff" providerId="LiveId" clId="{35EBBAE4-6C2F-4B29-915E-A0591EC89020}" dt="2022-10-06T14:01:21.017" v="631" actId="207"/>
          <ac:spMkLst>
            <pc:docMk/>
            <pc:sldMk cId="3652761523" sldId="262"/>
            <ac:spMk id="4" creationId="{55FF208B-BCE3-8910-B9D1-B60C4112192F}"/>
          </ac:spMkLst>
        </pc:spChg>
        <pc:spChg chg="add mod">
          <ac:chgData name="barbara rohr decothe fonseca" userId="d3e3ae65fa061bff" providerId="LiveId" clId="{35EBBAE4-6C2F-4B29-915E-A0591EC89020}" dt="2022-10-06T14:01:28.876" v="632" actId="207"/>
          <ac:spMkLst>
            <pc:docMk/>
            <pc:sldMk cId="3652761523" sldId="262"/>
            <ac:spMk id="5" creationId="{FE4C0DAA-B6D7-BDBB-3B48-D601E0797BBE}"/>
          </ac:spMkLst>
        </pc:spChg>
        <pc:spChg chg="add mod">
          <ac:chgData name="barbara rohr decothe fonseca" userId="d3e3ae65fa061bff" providerId="LiveId" clId="{35EBBAE4-6C2F-4B29-915E-A0591EC89020}" dt="2022-10-06T14:01:49.210" v="635" actId="207"/>
          <ac:spMkLst>
            <pc:docMk/>
            <pc:sldMk cId="3652761523" sldId="262"/>
            <ac:spMk id="6" creationId="{FD8BF8D0-31A0-E9E8-A843-B9008D148687}"/>
          </ac:spMkLst>
        </pc:spChg>
        <pc:spChg chg="add mod">
          <ac:chgData name="barbara rohr decothe fonseca" userId="d3e3ae65fa061bff" providerId="LiveId" clId="{35EBBAE4-6C2F-4B29-915E-A0591EC89020}" dt="2022-10-06T14:01:54.146" v="636" actId="207"/>
          <ac:spMkLst>
            <pc:docMk/>
            <pc:sldMk cId="3652761523" sldId="262"/>
            <ac:spMk id="7" creationId="{BC722337-094D-28EE-5832-5EF5F96E6831}"/>
          </ac:spMkLst>
        </pc:spChg>
        <pc:spChg chg="add mod">
          <ac:chgData name="barbara rohr decothe fonseca" userId="d3e3ae65fa061bff" providerId="LiveId" clId="{35EBBAE4-6C2F-4B29-915E-A0591EC89020}" dt="2022-10-06T14:02:00.265" v="637" actId="207"/>
          <ac:spMkLst>
            <pc:docMk/>
            <pc:sldMk cId="3652761523" sldId="262"/>
            <ac:spMk id="8" creationId="{A5E56A34-7467-129E-E314-1F3A8E8F6A7A}"/>
          </ac:spMkLst>
        </pc:spChg>
        <pc:spChg chg="add mod">
          <ac:chgData name="barbara rohr decothe fonseca" userId="d3e3ae65fa061bff" providerId="LiveId" clId="{35EBBAE4-6C2F-4B29-915E-A0591EC89020}" dt="2022-10-06T14:02:05.386" v="638" actId="207"/>
          <ac:spMkLst>
            <pc:docMk/>
            <pc:sldMk cId="3652761523" sldId="262"/>
            <ac:spMk id="9" creationId="{9CDAC2FF-7C29-05B0-0D09-732993A97C00}"/>
          </ac:spMkLst>
        </pc:spChg>
        <pc:spChg chg="add mod">
          <ac:chgData name="barbara rohr decothe fonseca" userId="d3e3ae65fa061bff" providerId="LiveId" clId="{35EBBAE4-6C2F-4B29-915E-A0591EC89020}" dt="2022-10-07T14:40:30.749" v="1399" actId="207"/>
          <ac:spMkLst>
            <pc:docMk/>
            <pc:sldMk cId="3652761523" sldId="262"/>
            <ac:spMk id="11" creationId="{6D3ACC86-6D2D-C614-899C-CC844655F795}"/>
          </ac:spMkLst>
        </pc:spChg>
        <pc:spChg chg="add mod">
          <ac:chgData name="barbara rohr decothe fonseca" userId="d3e3ae65fa061bff" providerId="LiveId" clId="{35EBBAE4-6C2F-4B29-915E-A0591EC89020}" dt="2022-10-07T14:40:38.046" v="1400" actId="207"/>
          <ac:spMkLst>
            <pc:docMk/>
            <pc:sldMk cId="3652761523" sldId="262"/>
            <ac:spMk id="12" creationId="{F00321A8-B7FE-3CD9-C385-3607C805F5C4}"/>
          </ac:spMkLst>
        </pc:spChg>
        <pc:spChg chg="add mod">
          <ac:chgData name="barbara rohr decothe fonseca" userId="d3e3ae65fa061bff" providerId="LiveId" clId="{35EBBAE4-6C2F-4B29-915E-A0591EC89020}" dt="2022-10-07T14:40:49.037" v="1402" actId="1076"/>
          <ac:spMkLst>
            <pc:docMk/>
            <pc:sldMk cId="3652761523" sldId="262"/>
            <ac:spMk id="13" creationId="{70EB06C6-EF12-B31A-28E7-19BD58325A61}"/>
          </ac:spMkLst>
        </pc:spChg>
        <pc:spChg chg="add mod">
          <ac:chgData name="barbara rohr decothe fonseca" userId="d3e3ae65fa061bff" providerId="LiveId" clId="{35EBBAE4-6C2F-4B29-915E-A0591EC89020}" dt="2022-10-07T14:44:16.887" v="1410" actId="207"/>
          <ac:spMkLst>
            <pc:docMk/>
            <pc:sldMk cId="3652761523" sldId="262"/>
            <ac:spMk id="16" creationId="{B2A0ED8F-7FF0-1CCC-A720-0D0B9935F940}"/>
          </ac:spMkLst>
        </pc:spChg>
        <pc:spChg chg="add mod">
          <ac:chgData name="barbara rohr decothe fonseca" userId="d3e3ae65fa061bff" providerId="LiveId" clId="{35EBBAE4-6C2F-4B29-915E-A0591EC89020}" dt="2022-10-07T14:45:10.483" v="1412" actId="207"/>
          <ac:spMkLst>
            <pc:docMk/>
            <pc:sldMk cId="3652761523" sldId="262"/>
            <ac:spMk id="17" creationId="{19E948FE-72EB-BD9F-DB82-4A17AA576399}"/>
          </ac:spMkLst>
        </pc:spChg>
        <pc:picChg chg="add mod">
          <ac:chgData name="barbara rohr decothe fonseca" userId="d3e3ae65fa061bff" providerId="LiveId" clId="{35EBBAE4-6C2F-4B29-915E-A0591EC89020}" dt="2022-10-06T14:00:44.924" v="622" actId="1076"/>
          <ac:picMkLst>
            <pc:docMk/>
            <pc:sldMk cId="3652761523" sldId="262"/>
            <ac:picMk id="3" creationId="{950EA2CA-7C0B-0273-1037-51030D3C591D}"/>
          </ac:picMkLst>
        </pc:picChg>
        <pc:picChg chg="add mod">
          <ac:chgData name="barbara rohr decothe fonseca" userId="d3e3ae65fa061bff" providerId="LiveId" clId="{35EBBAE4-6C2F-4B29-915E-A0591EC89020}" dt="2022-10-07T14:40:04.949" v="1392" actId="14100"/>
          <ac:picMkLst>
            <pc:docMk/>
            <pc:sldMk cId="3652761523" sldId="262"/>
            <ac:picMk id="10" creationId="{4AF4EB21-0CA6-EC7B-022C-D94A2B4AF611}"/>
          </ac:picMkLst>
        </pc:picChg>
        <pc:picChg chg="add mod">
          <ac:chgData name="barbara rohr decothe fonseca" userId="d3e3ae65fa061bff" providerId="LiveId" clId="{35EBBAE4-6C2F-4B29-915E-A0591EC89020}" dt="2022-10-07T14:44:00.414" v="1405" actId="1076"/>
          <ac:picMkLst>
            <pc:docMk/>
            <pc:sldMk cId="3652761523" sldId="262"/>
            <ac:picMk id="15" creationId="{4C589D15-4B8B-FE43-CD3B-97552BEC3DAA}"/>
          </ac:picMkLst>
        </pc:picChg>
      </pc:sldChg>
      <pc:sldChg chg="addSp delSp modSp new mod ord">
        <pc:chgData name="barbara rohr decothe fonseca" userId="d3e3ae65fa061bff" providerId="LiveId" clId="{35EBBAE4-6C2F-4B29-915E-A0591EC89020}" dt="2022-10-07T01:02:27.470" v="1383" actId="21"/>
        <pc:sldMkLst>
          <pc:docMk/>
          <pc:sldMk cId="895933200" sldId="263"/>
        </pc:sldMkLst>
        <pc:spChg chg="add del mod">
          <ac:chgData name="barbara rohr decothe fonseca" userId="d3e3ae65fa061bff" providerId="LiveId" clId="{35EBBAE4-6C2F-4B29-915E-A0591EC89020}" dt="2022-10-07T01:02:27.470" v="1383" actId="21"/>
          <ac:spMkLst>
            <pc:docMk/>
            <pc:sldMk cId="895933200" sldId="263"/>
            <ac:spMk id="4" creationId="{3DFF2AB0-925C-D215-E2B0-D9C2E09E6BB5}"/>
          </ac:spMkLst>
        </pc:spChg>
        <pc:spChg chg="add del mod">
          <ac:chgData name="barbara rohr decothe fonseca" userId="d3e3ae65fa061bff" providerId="LiveId" clId="{35EBBAE4-6C2F-4B29-915E-A0591EC89020}" dt="2022-10-07T01:02:27.470" v="1383" actId="21"/>
          <ac:spMkLst>
            <pc:docMk/>
            <pc:sldMk cId="895933200" sldId="263"/>
            <ac:spMk id="5" creationId="{28F97F10-11F4-88D8-9004-7B4212B88ECB}"/>
          </ac:spMkLst>
        </pc:spChg>
        <pc:spChg chg="add del mod">
          <ac:chgData name="barbara rohr decothe fonseca" userId="d3e3ae65fa061bff" providerId="LiveId" clId="{35EBBAE4-6C2F-4B29-915E-A0591EC89020}" dt="2022-10-07T01:02:27.470" v="1383" actId="21"/>
          <ac:spMkLst>
            <pc:docMk/>
            <pc:sldMk cId="895933200" sldId="263"/>
            <ac:spMk id="6" creationId="{F041EC36-730D-9ECF-D8FF-6DA87E85719B}"/>
          </ac:spMkLst>
        </pc:spChg>
        <pc:spChg chg="add del mod">
          <ac:chgData name="barbara rohr decothe fonseca" userId="d3e3ae65fa061bff" providerId="LiveId" clId="{35EBBAE4-6C2F-4B29-915E-A0591EC89020}" dt="2022-10-07T01:02:27.470" v="1383" actId="21"/>
          <ac:spMkLst>
            <pc:docMk/>
            <pc:sldMk cId="895933200" sldId="263"/>
            <ac:spMk id="7" creationId="{922B2257-C8E7-AA10-F923-5BFE503CB32B}"/>
          </ac:spMkLst>
        </pc:spChg>
        <pc:picChg chg="add del mod">
          <ac:chgData name="barbara rohr decothe fonseca" userId="d3e3ae65fa061bff" providerId="LiveId" clId="{35EBBAE4-6C2F-4B29-915E-A0591EC89020}" dt="2022-10-07T01:01:24.966" v="1371" actId="478"/>
          <ac:picMkLst>
            <pc:docMk/>
            <pc:sldMk cId="895933200" sldId="263"/>
            <ac:picMk id="3" creationId="{60AACAA9-4280-AA8F-6589-16516D990741}"/>
          </ac:picMkLst>
        </pc:picChg>
      </pc:sldChg>
      <pc:sldChg chg="addSp delSp modSp add mod">
        <pc:chgData name="barbara rohr decothe fonseca" userId="d3e3ae65fa061bff" providerId="LiveId" clId="{35EBBAE4-6C2F-4B29-915E-A0591EC89020}" dt="2022-10-07T15:03:05.971" v="1458" actId="478"/>
        <pc:sldMkLst>
          <pc:docMk/>
          <pc:sldMk cId="173373166" sldId="264"/>
        </pc:sldMkLst>
        <pc:spChg chg="del">
          <ac:chgData name="barbara rohr decothe fonseca" userId="d3e3ae65fa061bff" providerId="LiveId" clId="{35EBBAE4-6C2F-4B29-915E-A0591EC89020}" dt="2022-10-07T01:01:40.495" v="1376" actId="478"/>
          <ac:spMkLst>
            <pc:docMk/>
            <pc:sldMk cId="173373166" sldId="264"/>
            <ac:spMk id="2" creationId="{C5EC5EB8-4F63-7674-E1DA-224DAA419BD0}"/>
          </ac:spMkLst>
        </pc:spChg>
        <pc:spChg chg="del">
          <ac:chgData name="barbara rohr decothe fonseca" userId="d3e3ae65fa061bff" providerId="LiveId" clId="{35EBBAE4-6C2F-4B29-915E-A0591EC89020}" dt="2022-10-07T01:01:42.848" v="1378" actId="478"/>
          <ac:spMkLst>
            <pc:docMk/>
            <pc:sldMk cId="173373166" sldId="264"/>
            <ac:spMk id="3" creationId="{D788B035-45CE-E8D6-AC70-EDC836DBB7CD}"/>
          </ac:spMkLst>
        </pc:spChg>
        <pc:spChg chg="del">
          <ac:chgData name="barbara rohr decothe fonseca" userId="d3e3ae65fa061bff" providerId="LiveId" clId="{35EBBAE4-6C2F-4B29-915E-A0591EC89020}" dt="2022-10-07T01:01:41.535" v="1377" actId="478"/>
          <ac:spMkLst>
            <pc:docMk/>
            <pc:sldMk cId="173373166" sldId="264"/>
            <ac:spMk id="4" creationId="{6C6A8B34-9856-41FC-CDF0-B0F92B6D5B3A}"/>
          </ac:spMkLst>
        </pc:spChg>
        <pc:spChg chg="add mod">
          <ac:chgData name="barbara rohr decothe fonseca" userId="d3e3ae65fa061bff" providerId="LiveId" clId="{35EBBAE4-6C2F-4B29-915E-A0591EC89020}" dt="2022-10-07T01:05:22.919" v="1389" actId="1076"/>
          <ac:spMkLst>
            <pc:docMk/>
            <pc:sldMk cId="173373166" sldId="264"/>
            <ac:spMk id="5" creationId="{836C5E25-4282-B36B-D59E-9D17C1C37362}"/>
          </ac:spMkLst>
        </pc:spChg>
        <pc:spChg chg="del">
          <ac:chgData name="barbara rohr decothe fonseca" userId="d3e3ae65fa061bff" providerId="LiveId" clId="{35EBBAE4-6C2F-4B29-915E-A0591EC89020}" dt="2022-10-07T01:01:37.998" v="1374" actId="478"/>
          <ac:spMkLst>
            <pc:docMk/>
            <pc:sldMk cId="173373166" sldId="264"/>
            <ac:spMk id="7" creationId="{1BC2DD2A-69AC-8773-F1A2-E2D17E7ABF40}"/>
          </ac:spMkLst>
        </pc:spChg>
        <pc:spChg chg="add mod">
          <ac:chgData name="barbara rohr decothe fonseca" userId="d3e3ae65fa061bff" providerId="LiveId" clId="{35EBBAE4-6C2F-4B29-915E-A0591EC89020}" dt="2022-10-07T01:05:17.679" v="1387" actId="1076"/>
          <ac:spMkLst>
            <pc:docMk/>
            <pc:sldMk cId="173373166" sldId="264"/>
            <ac:spMk id="8" creationId="{67C063B3-F3C9-59BF-71B0-4329EFA69BFE}"/>
          </ac:spMkLst>
        </pc:spChg>
        <pc:spChg chg="add mod">
          <ac:chgData name="barbara rohr decothe fonseca" userId="d3e3ae65fa061bff" providerId="LiveId" clId="{35EBBAE4-6C2F-4B29-915E-A0591EC89020}" dt="2022-10-07T01:05:19.687" v="1388" actId="1076"/>
          <ac:spMkLst>
            <pc:docMk/>
            <pc:sldMk cId="173373166" sldId="264"/>
            <ac:spMk id="9" creationId="{128D31B1-B018-DA67-C7AF-CE8024C9898B}"/>
          </ac:spMkLst>
        </pc:spChg>
        <pc:spChg chg="add mod">
          <ac:chgData name="barbara rohr decothe fonseca" userId="d3e3ae65fa061bff" providerId="LiveId" clId="{35EBBAE4-6C2F-4B29-915E-A0591EC89020}" dt="2022-10-07T01:05:13.497" v="1386" actId="1076"/>
          <ac:spMkLst>
            <pc:docMk/>
            <pc:sldMk cId="173373166" sldId="264"/>
            <ac:spMk id="10" creationId="{5F0B94B3-9693-CA7D-E6C8-23282F59FF28}"/>
          </ac:spMkLst>
        </pc:spChg>
        <pc:spChg chg="add mod">
          <ac:chgData name="barbara rohr decothe fonseca" userId="d3e3ae65fa061bff" providerId="LiveId" clId="{35EBBAE4-6C2F-4B29-915E-A0591EC89020}" dt="2022-10-07T01:02:37.779" v="1385"/>
          <ac:spMkLst>
            <pc:docMk/>
            <pc:sldMk cId="173373166" sldId="264"/>
            <ac:spMk id="11" creationId="{DA419C33-271E-41AF-6124-A56A7BF153F6}"/>
          </ac:spMkLst>
        </pc:spChg>
        <pc:spChg chg="del">
          <ac:chgData name="barbara rohr decothe fonseca" userId="d3e3ae65fa061bff" providerId="LiveId" clId="{35EBBAE4-6C2F-4B29-915E-A0591EC89020}" dt="2022-10-07T01:01:37.073" v="1373" actId="478"/>
          <ac:spMkLst>
            <pc:docMk/>
            <pc:sldMk cId="173373166" sldId="264"/>
            <ac:spMk id="24" creationId="{A228242F-EE4A-5EB7-3F1C-933042DD3592}"/>
          </ac:spMkLst>
        </pc:spChg>
        <pc:picChg chg="add del mod">
          <ac:chgData name="barbara rohr decothe fonseca" userId="d3e3ae65fa061bff" providerId="LiveId" clId="{35EBBAE4-6C2F-4B29-915E-A0591EC89020}" dt="2022-10-07T15:01:01.604" v="1445" actId="478"/>
          <ac:picMkLst>
            <pc:docMk/>
            <pc:sldMk cId="173373166" sldId="264"/>
            <ac:picMk id="13" creationId="{4A473153-C7FA-C57A-6F35-AA510FBC3A67}"/>
          </ac:picMkLst>
        </pc:picChg>
        <pc:picChg chg="add mod">
          <ac:chgData name="barbara rohr decothe fonseca" userId="d3e3ae65fa061bff" providerId="LiveId" clId="{35EBBAE4-6C2F-4B29-915E-A0591EC89020}" dt="2022-10-07T15:00:57.037" v="1444" actId="1076"/>
          <ac:picMkLst>
            <pc:docMk/>
            <pc:sldMk cId="173373166" sldId="264"/>
            <ac:picMk id="14" creationId="{EC60F566-335A-5DFD-CADA-FA657EEEA019}"/>
          </ac:picMkLst>
        </pc:picChg>
        <pc:picChg chg="add del mod modCrop">
          <ac:chgData name="barbara rohr decothe fonseca" userId="d3e3ae65fa061bff" providerId="LiveId" clId="{35EBBAE4-6C2F-4B29-915E-A0591EC89020}" dt="2022-10-07T15:03:04.525" v="1457" actId="478"/>
          <ac:picMkLst>
            <pc:docMk/>
            <pc:sldMk cId="173373166" sldId="264"/>
            <ac:picMk id="15" creationId="{1A8ADE8E-0115-57F7-19CC-8F66DD47E049}"/>
          </ac:picMkLst>
        </pc:picChg>
        <pc:picChg chg="add del mod modCrop">
          <ac:chgData name="barbara rohr decothe fonseca" userId="d3e3ae65fa061bff" providerId="LiveId" clId="{35EBBAE4-6C2F-4B29-915E-A0591EC89020}" dt="2022-10-07T15:03:05.971" v="1458" actId="478"/>
          <ac:picMkLst>
            <pc:docMk/>
            <pc:sldMk cId="173373166" sldId="264"/>
            <ac:picMk id="16" creationId="{E6AAB0D0-83CE-C68A-642B-99C30F2292AF}"/>
          </ac:picMkLst>
        </pc:picChg>
        <pc:picChg chg="del">
          <ac:chgData name="barbara rohr decothe fonseca" userId="d3e3ae65fa061bff" providerId="LiveId" clId="{35EBBAE4-6C2F-4B29-915E-A0591EC89020}" dt="2022-10-07T01:01:39.362" v="1375" actId="478"/>
          <ac:picMkLst>
            <pc:docMk/>
            <pc:sldMk cId="173373166" sldId="264"/>
            <ac:picMk id="21" creationId="{0E342942-CACF-C3ED-2884-2E2CF8DB32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F0F3-9A22-954B-F9AC-AC35C4BA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17EE3-957A-D647-875A-A1083C2C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C9DAA7-F41A-8343-6DAD-FF8F4CF3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A629D-8A83-4DF2-8948-7DC5412F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85F90-6F29-D984-8360-DF2A297F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342E-F18F-DF85-A696-6F454D54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4BE570-AA97-A812-333E-07556E19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ACF00-A956-8723-04B7-017FC22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27017-01DE-DCA1-059E-85B71343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7400E-71B2-B413-244E-FC9D63D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9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069D6-61EF-948C-2019-303684F8B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D8DB64-3537-9475-6D02-BA259AF9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93FB8-7B2D-717D-0419-291E9D24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7E7C1-BAEA-ED6B-881A-E9A00F5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D9607-23AE-6A54-A5D2-B7D221BE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42E1-BEE7-6F5D-8D42-54E1097F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7E7D1-D6FC-1275-A168-C7AFF259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22A2C-F1FF-FD3D-C1B5-4B0E271A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AC428-1F92-1A5B-88F8-FE6DE12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FF6E3-6031-EB72-CCAB-C4A87DF7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5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35EDE-AEB8-3D77-6167-483327FD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4D6480-A281-BAE9-0294-12DD5367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A2B47-FF94-4BAE-59F5-19BA1188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A3BD8-9B39-6E37-9333-E9198B9C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5896B-9FAA-3148-143A-403DB42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7F68-7031-08B7-DF15-6F764B82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2A9BC-31AC-4E08-5F9A-F7766F9F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8D0AA-841F-96D0-0E28-519752E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7A49FB-7814-7E07-2E14-78A6F581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409CE-94C1-FE74-76D8-1F59267A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678D4-7F04-5EBF-C899-08216D59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28F3A-7FBE-8156-6D71-993AEE70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1E54C9-987B-2082-F342-29C6EB38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64628-792A-3E1B-8512-01C086C9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EE79DF-116C-22C8-9912-A737100C3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5BE41D-124D-DAAA-13BF-0C563572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A9B559-88DF-08FB-D320-D1FB5594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9477FE-82FD-0B8F-9022-8AE667E3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D94E4A-5F7F-A310-7FC1-67D3619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FA6D-EC43-8068-AC5B-56AD327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29E46A-4EDA-0F5C-472D-19AC286B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C96D9-BC81-1322-174A-54F07A41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A48009-7AD7-8E8B-4CD2-A700C73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F98B9B-BCA8-B118-27DE-C2FE0FD6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4F4EDA-26CB-3464-B92D-BE690472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BED71A-2DF3-908B-0728-3672D4C1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A5A0-08E7-08B7-81C9-BC0D7B5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EEAE1-27E5-7A29-4C0E-9E3C191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CDE931-B955-80B3-73B9-6E41757C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491AF-04E2-BAD9-139D-EB9F97D0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62259-5DA5-F9D7-E7FF-328DA9E6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5154E7-0CA5-66CA-3E95-40D266F5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0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77600-DE62-C26D-07A8-85BFDAC2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4AA844-A05B-1D95-8CF6-D835B1D81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17271A-2575-79A0-D642-8A702D42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E9802-1FB8-69D7-7F44-DF70B151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45A2A7-F5C6-5E54-2FE0-D67811FC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39FEE-3915-1C75-321B-0FD26F54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B97834-E664-88C6-DE50-94619C3A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875A41-4355-5F94-F5FD-0530C12A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E9583-C30D-6606-AAD6-9C6C484F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16BB-09AA-4583-9379-7A9E9CC6124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C7229-835A-04EC-D029-1BBF9D582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7A217-B92D-9932-103E-AC22C7A13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1C0-656D-41A7-B61F-FACC232CD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8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C419-6120-DEE6-6DDC-A1E21AE7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9E91429-C587-CD01-B798-E173A13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8595" y="0"/>
            <a:ext cx="7071360" cy="7071360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9B64E6F3-457B-F6F0-F189-880B32CC6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27" y="-290401"/>
            <a:ext cx="12192000" cy="4572000"/>
          </a:xfrm>
          <a:prstGeom prst="rect">
            <a:avLst/>
          </a:prstGeom>
        </p:spPr>
      </p:pic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21CF97B9-A04E-E0D4-B1E3-79DBB40C0081}"/>
              </a:ext>
            </a:extLst>
          </p:cNvPr>
          <p:cNvSpPr/>
          <p:nvPr/>
        </p:nvSpPr>
        <p:spPr>
          <a:xfrm>
            <a:off x="4184073" y="3971636"/>
            <a:ext cx="1625600" cy="1420381"/>
          </a:xfrm>
          <a:prstGeom prst="star5">
            <a:avLst/>
          </a:prstGeom>
          <a:solidFill>
            <a:srgbClr val="831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#83102F</a:t>
            </a:r>
          </a:p>
        </p:txBody>
      </p:sp>
      <p:sp>
        <p:nvSpPr>
          <p:cNvPr id="9" name="Estrela: 5 Pontas 8">
            <a:extLst>
              <a:ext uri="{FF2B5EF4-FFF2-40B4-BE49-F238E27FC236}">
                <a16:creationId xmlns:a16="http://schemas.microsoft.com/office/drawing/2014/main" id="{8DD7F8FB-4FC7-23AE-36A7-626096696708}"/>
              </a:ext>
            </a:extLst>
          </p:cNvPr>
          <p:cNvSpPr/>
          <p:nvPr/>
        </p:nvSpPr>
        <p:spPr>
          <a:xfrm>
            <a:off x="6446982" y="3971636"/>
            <a:ext cx="1625600" cy="1420381"/>
          </a:xfrm>
          <a:prstGeom prst="star5">
            <a:avLst/>
          </a:prstGeom>
          <a:solidFill>
            <a:srgbClr val="16B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#16B8A8</a:t>
            </a:r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FDAE8975-B0DA-40E0-04E9-56C639FB0E0E}"/>
              </a:ext>
            </a:extLst>
          </p:cNvPr>
          <p:cNvSpPr/>
          <p:nvPr/>
        </p:nvSpPr>
        <p:spPr>
          <a:xfrm>
            <a:off x="8320171" y="3971636"/>
            <a:ext cx="1625600" cy="1420381"/>
          </a:xfrm>
          <a:prstGeom prst="star5">
            <a:avLst/>
          </a:prstGeom>
          <a:solidFill>
            <a:srgbClr val="B61C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#B61C49</a:t>
            </a:r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9A731608-2B65-5371-538C-96E06BBB5845}"/>
              </a:ext>
            </a:extLst>
          </p:cNvPr>
          <p:cNvSpPr/>
          <p:nvPr/>
        </p:nvSpPr>
        <p:spPr>
          <a:xfrm>
            <a:off x="9946828" y="5115999"/>
            <a:ext cx="1625600" cy="14203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9EED697F-D266-1DBE-D1EC-182CD211C816}"/>
              </a:ext>
            </a:extLst>
          </p:cNvPr>
          <p:cNvSpPr/>
          <p:nvPr/>
        </p:nvSpPr>
        <p:spPr>
          <a:xfrm>
            <a:off x="5354120" y="5437619"/>
            <a:ext cx="1625600" cy="1420381"/>
          </a:xfrm>
          <a:prstGeom prst="star5">
            <a:avLst/>
          </a:prstGeom>
          <a:solidFill>
            <a:srgbClr val="F3A9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#F3A902</a:t>
            </a:r>
          </a:p>
        </p:txBody>
      </p:sp>
      <p:sp>
        <p:nvSpPr>
          <p:cNvPr id="6" name="Coração 5">
            <a:extLst>
              <a:ext uri="{FF2B5EF4-FFF2-40B4-BE49-F238E27FC236}">
                <a16:creationId xmlns:a16="http://schemas.microsoft.com/office/drawing/2014/main" id="{85D01B3C-B951-48E5-C13C-A9B59BBA541E}"/>
              </a:ext>
            </a:extLst>
          </p:cNvPr>
          <p:cNvSpPr/>
          <p:nvPr/>
        </p:nvSpPr>
        <p:spPr>
          <a:xfrm>
            <a:off x="10365373" y="3899937"/>
            <a:ext cx="1120697" cy="1776542"/>
          </a:xfrm>
          <a:prstGeom prst="heart">
            <a:avLst/>
          </a:prstGeom>
          <a:solidFill>
            <a:srgbClr val="9817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#981743</a:t>
            </a:r>
          </a:p>
        </p:txBody>
      </p:sp>
      <p:sp>
        <p:nvSpPr>
          <p:cNvPr id="11" name="Coração 10">
            <a:extLst>
              <a:ext uri="{FF2B5EF4-FFF2-40B4-BE49-F238E27FC236}">
                <a16:creationId xmlns:a16="http://schemas.microsoft.com/office/drawing/2014/main" id="{878206D5-6EF0-BF56-30C9-35EA1A649A3A}"/>
              </a:ext>
            </a:extLst>
          </p:cNvPr>
          <p:cNvSpPr/>
          <p:nvPr/>
        </p:nvSpPr>
        <p:spPr>
          <a:xfrm>
            <a:off x="7758765" y="5107310"/>
            <a:ext cx="1120697" cy="1776542"/>
          </a:xfrm>
          <a:prstGeom prst="heart">
            <a:avLst/>
          </a:prstGeom>
          <a:solidFill>
            <a:srgbClr val="240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#240212</a:t>
            </a:r>
          </a:p>
        </p:txBody>
      </p:sp>
    </p:spTree>
    <p:extLst>
      <p:ext uri="{BB962C8B-B14F-4D97-AF65-F5344CB8AC3E}">
        <p14:creationId xmlns:p14="http://schemas.microsoft.com/office/powerpoint/2010/main" val="1062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0212"/>
            </a:gs>
            <a:gs pos="0">
              <a:srgbClr val="981743"/>
            </a:gs>
            <a:gs pos="67000">
              <a:srgbClr val="240212"/>
            </a:gs>
            <a:gs pos="11000">
              <a:srgbClr val="98174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67FF0A5D-A41E-BBB1-BCF8-F421F95D6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18" t="9576" b="37615"/>
          <a:stretch/>
        </p:blipFill>
        <p:spPr>
          <a:xfrm>
            <a:off x="10502494" y="1709776"/>
            <a:ext cx="1689506" cy="3621635"/>
          </a:xfrm>
          <a:prstGeom prst="rect">
            <a:avLst/>
          </a:prstGeom>
        </p:spPr>
      </p:pic>
      <p:pic>
        <p:nvPicPr>
          <p:cNvPr id="44" name="Imagem 43" descr="Desenho em preto e branco&#10;&#10;Descrição gerada automaticamente">
            <a:extLst>
              <a:ext uri="{FF2B5EF4-FFF2-40B4-BE49-F238E27FC236}">
                <a16:creationId xmlns:a16="http://schemas.microsoft.com/office/drawing/2014/main" id="{8C9E507F-9E2B-28A6-AF32-37A7D6643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7" t="42288" b="13166"/>
          <a:stretch/>
        </p:blipFill>
        <p:spPr>
          <a:xfrm>
            <a:off x="10286495" y="3850593"/>
            <a:ext cx="1918284" cy="3054993"/>
          </a:xfrm>
          <a:prstGeom prst="rect">
            <a:avLst/>
          </a:prstGeom>
        </p:spPr>
      </p:pic>
      <p:pic>
        <p:nvPicPr>
          <p:cNvPr id="43" name="Imagem 42" descr="Desenho em preto e branco&#10;&#10;Descrição gerada automaticamente">
            <a:extLst>
              <a:ext uri="{FF2B5EF4-FFF2-40B4-BE49-F238E27FC236}">
                <a16:creationId xmlns:a16="http://schemas.microsoft.com/office/drawing/2014/main" id="{83E3CB01-4249-E735-20F4-A4649F024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 r="78736" b="29378"/>
          <a:stretch/>
        </p:blipFill>
        <p:spPr>
          <a:xfrm>
            <a:off x="0" y="1872028"/>
            <a:ext cx="2430414" cy="4144123"/>
          </a:xfrm>
          <a:prstGeom prst="rect">
            <a:avLst/>
          </a:prstGeom>
        </p:spPr>
      </p:pic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BDBC3D8E-8D58-8CC7-CBED-77AED8654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" y="110169"/>
            <a:ext cx="2313543" cy="925417"/>
          </a:xfrm>
          <a:prstGeom prst="rect">
            <a:avLst/>
          </a:prstGeom>
        </p:spPr>
      </p:pic>
      <p:pic>
        <p:nvPicPr>
          <p:cNvPr id="12" name="Imagem 11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7E018F40-7C3A-A00C-D411-22AEB69CE7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52"/>
          <a:stretch/>
        </p:blipFill>
        <p:spPr>
          <a:xfrm>
            <a:off x="7540082" y="4437809"/>
            <a:ext cx="1143260" cy="851482"/>
          </a:xfrm>
          <a:prstGeom prst="rect">
            <a:avLst/>
          </a:prstGeom>
        </p:spPr>
      </p:pic>
      <p:pic>
        <p:nvPicPr>
          <p:cNvPr id="14" name="Imagem 13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FF90569E-01CC-F7F7-28A8-92F7FEBECC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1" r="13712"/>
          <a:stretch/>
        </p:blipFill>
        <p:spPr>
          <a:xfrm>
            <a:off x="197808" y="2869765"/>
            <a:ext cx="1819538" cy="1824727"/>
          </a:xfrm>
          <a:prstGeom prst="rect">
            <a:avLst/>
          </a:prstGeom>
        </p:spPr>
      </p:pic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7E7BD64C-3386-C3C1-3FD8-1C7D72F6D3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7"/>
          <a:stretch/>
        </p:blipFill>
        <p:spPr>
          <a:xfrm>
            <a:off x="5057938" y="697459"/>
            <a:ext cx="1787385" cy="3687876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73B44B90-E9EE-6AAE-4332-7438CFF490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30034" b="32377"/>
          <a:stretch/>
        </p:blipFill>
        <p:spPr>
          <a:xfrm>
            <a:off x="3478577" y="4702763"/>
            <a:ext cx="4786018" cy="1257295"/>
          </a:xfrm>
          <a:prstGeom prst="rect">
            <a:avLst/>
          </a:prstGeom>
        </p:spPr>
      </p:pic>
      <p:pic>
        <p:nvPicPr>
          <p:cNvPr id="33" name="Imagem 3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A6F87B3-294A-E3BD-C2EA-C5886BBF8A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08" r="50333" b="-2934"/>
          <a:stretch/>
        </p:blipFill>
        <p:spPr>
          <a:xfrm>
            <a:off x="7600304" y="6143056"/>
            <a:ext cx="567819" cy="304507"/>
          </a:xfrm>
          <a:prstGeom prst="rect">
            <a:avLst/>
          </a:prstGeom>
        </p:spPr>
      </p:pic>
      <p:pic>
        <p:nvPicPr>
          <p:cNvPr id="34" name="Imagem 33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13A989A5-CAFD-4C38-F419-F5BBD128CC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57" b="-6106"/>
          <a:stretch/>
        </p:blipFill>
        <p:spPr>
          <a:xfrm rot="19927385" flipH="1">
            <a:off x="9421449" y="3108083"/>
            <a:ext cx="1143260" cy="499138"/>
          </a:xfrm>
          <a:prstGeom prst="rect">
            <a:avLst/>
          </a:prstGeom>
        </p:spPr>
      </p:pic>
      <p:pic>
        <p:nvPicPr>
          <p:cNvPr id="35" name="Imagem 34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10ECB240-D160-C1A0-BE3B-ED26FC9EBA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8"/>
          <a:stretch/>
        </p:blipFill>
        <p:spPr>
          <a:xfrm rot="18341169" flipH="1">
            <a:off x="9596774" y="5944980"/>
            <a:ext cx="2108680" cy="2860840"/>
          </a:xfrm>
          <a:prstGeom prst="rect">
            <a:avLst/>
          </a:prstGeom>
        </p:spPr>
      </p:pic>
      <p:pic>
        <p:nvPicPr>
          <p:cNvPr id="36" name="Imagem 35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D76AFFB4-373E-8CF8-F222-E2A5D78C96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7" r="34990" b="85660"/>
          <a:stretch/>
        </p:blipFill>
        <p:spPr>
          <a:xfrm flipH="1">
            <a:off x="10903074" y="3895665"/>
            <a:ext cx="627395" cy="513669"/>
          </a:xfrm>
          <a:prstGeom prst="rect">
            <a:avLst/>
          </a:prstGeom>
        </p:spPr>
      </p:pic>
      <p:pic>
        <p:nvPicPr>
          <p:cNvPr id="37" name="Imagem 36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7FE13A19-78A2-4DF7-898D-E0AA7C869A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7" r="34990" b="85660"/>
          <a:stretch/>
        </p:blipFill>
        <p:spPr>
          <a:xfrm flipH="1">
            <a:off x="9987671" y="1756014"/>
            <a:ext cx="627395" cy="513669"/>
          </a:xfrm>
          <a:prstGeom prst="rect">
            <a:avLst/>
          </a:prstGeom>
        </p:spPr>
      </p:pic>
      <p:pic>
        <p:nvPicPr>
          <p:cNvPr id="50" name="Imagem 4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515B95CE-043E-D8B6-40D9-DC25605B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t="42747" r="83076" b="11645"/>
          <a:stretch/>
        </p:blipFill>
        <p:spPr>
          <a:xfrm>
            <a:off x="-53236" y="3754803"/>
            <a:ext cx="1968827" cy="3127817"/>
          </a:xfrm>
          <a:prstGeom prst="rect">
            <a:avLst/>
          </a:prstGeom>
        </p:spPr>
      </p:pic>
      <p:pic>
        <p:nvPicPr>
          <p:cNvPr id="51" name="Imagem 50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994AAACD-A138-9766-5B02-EB0F39447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20" y="-2746003"/>
            <a:ext cx="2108680" cy="3582216"/>
          </a:xfrm>
          <a:prstGeom prst="rect">
            <a:avLst/>
          </a:prstGeom>
        </p:spPr>
      </p:pic>
      <p:pic>
        <p:nvPicPr>
          <p:cNvPr id="52" name="Imagem 51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621D4539-30A5-15E1-A1DD-23BBA0E6A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28887">
            <a:off x="7655972" y="-1893411"/>
            <a:ext cx="2108680" cy="3582216"/>
          </a:xfrm>
          <a:prstGeom prst="rect">
            <a:avLst/>
          </a:prstGeom>
        </p:spPr>
      </p:pic>
      <p:pic>
        <p:nvPicPr>
          <p:cNvPr id="53" name="Imagem 52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3CBA5326-74A9-C0DD-8F41-7FE2C5E332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2" r="36647" b="83567"/>
          <a:stretch/>
        </p:blipFill>
        <p:spPr>
          <a:xfrm rot="21366880">
            <a:off x="151857" y="877848"/>
            <a:ext cx="501877" cy="588649"/>
          </a:xfrm>
          <a:prstGeom prst="rect">
            <a:avLst/>
          </a:prstGeom>
        </p:spPr>
      </p:pic>
      <p:pic>
        <p:nvPicPr>
          <p:cNvPr id="54" name="Imagem 53" descr="Tela de computador com texto preto sobre fundo escuro&#10;&#10;Descrição gerada automaticamente com confiança baixa">
            <a:extLst>
              <a:ext uri="{FF2B5EF4-FFF2-40B4-BE49-F238E27FC236}">
                <a16:creationId xmlns:a16="http://schemas.microsoft.com/office/drawing/2014/main" id="{7364A6AB-4C0A-9D6F-E544-C33BEB5B9F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2" r="6889" b="43401"/>
          <a:stretch/>
        </p:blipFill>
        <p:spPr>
          <a:xfrm rot="19367364">
            <a:off x="-10730" y="940585"/>
            <a:ext cx="1129399" cy="20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0212"/>
            </a:gs>
            <a:gs pos="0">
              <a:srgbClr val="981743"/>
            </a:gs>
            <a:gs pos="67000">
              <a:srgbClr val="240212"/>
            </a:gs>
            <a:gs pos="16000">
              <a:srgbClr val="98174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Forma, Círculo&#10;&#10;Descrição gerada automaticamente">
            <a:extLst>
              <a:ext uri="{FF2B5EF4-FFF2-40B4-BE49-F238E27FC236}">
                <a16:creationId xmlns:a16="http://schemas.microsoft.com/office/drawing/2014/main" id="{0E342942-CACF-C3ED-2884-2E2CF8DB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94" y="3738562"/>
            <a:ext cx="723901" cy="720000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73B44B90-E9EE-6AAE-4332-7438CFF49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30034" b="32377"/>
          <a:stretch/>
        </p:blipFill>
        <p:spPr>
          <a:xfrm>
            <a:off x="4650508" y="163239"/>
            <a:ext cx="2890983" cy="759466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228242F-EE4A-5EB7-3F1C-933042DD3592}"/>
              </a:ext>
            </a:extLst>
          </p:cNvPr>
          <p:cNvSpPr/>
          <p:nvPr/>
        </p:nvSpPr>
        <p:spPr>
          <a:xfrm>
            <a:off x="1676917" y="1841438"/>
            <a:ext cx="2988000" cy="2556000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5EC5EB8-4F63-7674-E1DA-224DAA419BD0}"/>
              </a:ext>
            </a:extLst>
          </p:cNvPr>
          <p:cNvSpPr/>
          <p:nvPr/>
        </p:nvSpPr>
        <p:spPr>
          <a:xfrm>
            <a:off x="4765869" y="1841438"/>
            <a:ext cx="4253093" cy="2556000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788B035-45CE-E8D6-AC70-EDC836DBB7CD}"/>
              </a:ext>
            </a:extLst>
          </p:cNvPr>
          <p:cNvSpPr/>
          <p:nvPr/>
        </p:nvSpPr>
        <p:spPr>
          <a:xfrm>
            <a:off x="1676916" y="4589626"/>
            <a:ext cx="7342045" cy="2199100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6A8B34-9856-41FC-CDF0-B0F92B6D5B3A}"/>
              </a:ext>
            </a:extLst>
          </p:cNvPr>
          <p:cNvSpPr/>
          <p:nvPr/>
        </p:nvSpPr>
        <p:spPr>
          <a:xfrm>
            <a:off x="9171670" y="1841437"/>
            <a:ext cx="2932583" cy="4947289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F7E1A16C-3A94-85B5-4EF9-549F64B35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112000"/>
            <a:ext cx="2026763" cy="81070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C2DD2A-69AC-8773-F1A2-E2D17E7ABF40}"/>
              </a:ext>
            </a:extLst>
          </p:cNvPr>
          <p:cNvSpPr/>
          <p:nvPr/>
        </p:nvSpPr>
        <p:spPr>
          <a:xfrm>
            <a:off x="174012" y="1103568"/>
            <a:ext cx="11930242" cy="534356"/>
          </a:xfrm>
          <a:prstGeom prst="roundRect">
            <a:avLst>
              <a:gd name="adj" fmla="val 11481"/>
            </a:avLst>
          </a:prstGeom>
          <a:solidFill>
            <a:srgbClr val="610D2C"/>
          </a:solidFill>
          <a:ln>
            <a:solidFill>
              <a:srgbClr val="620C23"/>
            </a:solidFill>
          </a:ln>
          <a:effectLst>
            <a:outerShdw blurRad="50800" dist="38100" dir="2700000" algn="tl" rotWithShape="0">
              <a:srgbClr val="610D2C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0212"/>
            </a:gs>
            <a:gs pos="0">
              <a:srgbClr val="981743"/>
            </a:gs>
            <a:gs pos="67000">
              <a:srgbClr val="240212"/>
            </a:gs>
            <a:gs pos="16000">
              <a:srgbClr val="98174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73B44B90-E9EE-6AAE-4332-7438CFF49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30034" b="32377"/>
          <a:stretch/>
        </p:blipFill>
        <p:spPr>
          <a:xfrm>
            <a:off x="4650508" y="163239"/>
            <a:ext cx="2890983" cy="759466"/>
          </a:xfrm>
          <a:prstGeom prst="rect">
            <a:avLst/>
          </a:prstGeom>
        </p:spPr>
      </p:pic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F7E1A16C-3A94-85B5-4EF9-549F64B35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112000"/>
            <a:ext cx="2026763" cy="810705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36C5E25-4282-B36B-D59E-9D17C1C37362}"/>
              </a:ext>
            </a:extLst>
          </p:cNvPr>
          <p:cNvSpPr/>
          <p:nvPr/>
        </p:nvSpPr>
        <p:spPr>
          <a:xfrm>
            <a:off x="1662545" y="1817318"/>
            <a:ext cx="4156364" cy="4949556"/>
          </a:xfrm>
          <a:prstGeom prst="roundRect">
            <a:avLst>
              <a:gd name="adj" fmla="val 3410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C063B3-F3C9-59BF-71B0-4329EFA69BFE}"/>
              </a:ext>
            </a:extLst>
          </p:cNvPr>
          <p:cNvSpPr/>
          <p:nvPr/>
        </p:nvSpPr>
        <p:spPr>
          <a:xfrm>
            <a:off x="5923493" y="1817318"/>
            <a:ext cx="6040974" cy="2575287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28D31B1-B018-DA67-C7AF-CE8024C9898B}"/>
              </a:ext>
            </a:extLst>
          </p:cNvPr>
          <p:cNvSpPr/>
          <p:nvPr/>
        </p:nvSpPr>
        <p:spPr>
          <a:xfrm>
            <a:off x="5923667" y="4470242"/>
            <a:ext cx="6040800" cy="2296632"/>
          </a:xfrm>
          <a:prstGeom prst="roundRect">
            <a:avLst>
              <a:gd name="adj" fmla="val 6743"/>
            </a:avLst>
          </a:prstGeom>
          <a:noFill/>
          <a:ln>
            <a:solidFill>
              <a:srgbClr val="620C23"/>
            </a:solidFill>
          </a:ln>
          <a:effectLst>
            <a:outerShdw blurRad="76200" sx="102000" sy="102000" algn="ctr" rotWithShape="0">
              <a:srgbClr val="E2A4B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A419C33-271E-41AF-6124-A56A7BF153F6}"/>
              </a:ext>
            </a:extLst>
          </p:cNvPr>
          <p:cNvSpPr/>
          <p:nvPr/>
        </p:nvSpPr>
        <p:spPr>
          <a:xfrm>
            <a:off x="174012" y="1103568"/>
            <a:ext cx="11930242" cy="534356"/>
          </a:xfrm>
          <a:prstGeom prst="roundRect">
            <a:avLst>
              <a:gd name="adj" fmla="val 11481"/>
            </a:avLst>
          </a:prstGeom>
          <a:solidFill>
            <a:srgbClr val="610D2C"/>
          </a:solidFill>
          <a:ln>
            <a:solidFill>
              <a:srgbClr val="620C23"/>
            </a:solidFill>
          </a:ln>
          <a:effectLst>
            <a:outerShdw blurRad="50800" dist="38100" dir="2700000" algn="tl" rotWithShape="0">
              <a:srgbClr val="610D2C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EC60F566-335A-5DFD-CADA-FA657EEEA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7"/>
          <a:stretch/>
        </p:blipFill>
        <p:spPr>
          <a:xfrm>
            <a:off x="10609095" y="5339751"/>
            <a:ext cx="649553" cy="1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0EA2CA-7C0B-0273-1037-51030D3C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88" y="912751"/>
            <a:ext cx="2470837" cy="422893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5FF208B-BCE3-8910-B9D1-B60C4112192F}"/>
              </a:ext>
            </a:extLst>
          </p:cNvPr>
          <p:cNvSpPr/>
          <p:nvPr/>
        </p:nvSpPr>
        <p:spPr>
          <a:xfrm>
            <a:off x="8286750" y="1066800"/>
            <a:ext cx="533400" cy="533400"/>
          </a:xfrm>
          <a:prstGeom prst="ellipse">
            <a:avLst/>
          </a:prstGeom>
          <a:solidFill>
            <a:srgbClr val="2803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4C0DAA-B6D7-BDBB-3B48-D601E0797BBE}"/>
              </a:ext>
            </a:extLst>
          </p:cNvPr>
          <p:cNvSpPr/>
          <p:nvPr/>
        </p:nvSpPr>
        <p:spPr>
          <a:xfrm>
            <a:off x="9153525" y="1066800"/>
            <a:ext cx="533400" cy="533400"/>
          </a:xfrm>
          <a:prstGeom prst="ellipse">
            <a:avLst/>
          </a:prstGeom>
          <a:solidFill>
            <a:srgbClr val="3004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8BF8D0-31A0-E9E8-A843-B9008D148687}"/>
              </a:ext>
            </a:extLst>
          </p:cNvPr>
          <p:cNvSpPr/>
          <p:nvPr/>
        </p:nvSpPr>
        <p:spPr>
          <a:xfrm>
            <a:off x="8286750" y="2543175"/>
            <a:ext cx="533400" cy="533400"/>
          </a:xfrm>
          <a:prstGeom prst="ellipse">
            <a:avLst/>
          </a:prstGeom>
          <a:solidFill>
            <a:srgbClr val="4408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C722337-094D-28EE-5832-5EF5F96E6831}"/>
              </a:ext>
            </a:extLst>
          </p:cNvPr>
          <p:cNvSpPr/>
          <p:nvPr/>
        </p:nvSpPr>
        <p:spPr>
          <a:xfrm>
            <a:off x="9153525" y="2543175"/>
            <a:ext cx="533400" cy="533400"/>
          </a:xfrm>
          <a:prstGeom prst="ellipse">
            <a:avLst/>
          </a:prstGeom>
          <a:solidFill>
            <a:srgbClr val="4E0A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5E56A34-7467-129E-E314-1F3A8E8F6A7A}"/>
              </a:ext>
            </a:extLst>
          </p:cNvPr>
          <p:cNvSpPr/>
          <p:nvPr/>
        </p:nvSpPr>
        <p:spPr>
          <a:xfrm>
            <a:off x="8286750" y="3914775"/>
            <a:ext cx="533400" cy="533400"/>
          </a:xfrm>
          <a:prstGeom prst="ellipse">
            <a:avLst/>
          </a:prstGeom>
          <a:solidFill>
            <a:srgbClr val="640E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DAC2FF-7C29-05B0-0D09-732993A97C00}"/>
              </a:ext>
            </a:extLst>
          </p:cNvPr>
          <p:cNvSpPr/>
          <p:nvPr/>
        </p:nvSpPr>
        <p:spPr>
          <a:xfrm>
            <a:off x="9153525" y="3914775"/>
            <a:ext cx="533400" cy="533400"/>
          </a:xfrm>
          <a:prstGeom prst="ellipse">
            <a:avLst/>
          </a:prstGeom>
          <a:solidFill>
            <a:srgbClr val="6F1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F4EB21-0CA6-EC7B-022C-D94A2B4A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02" y="1066800"/>
            <a:ext cx="1916239" cy="431153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6D3ACC86-6D2D-C614-899C-CC844655F795}"/>
              </a:ext>
            </a:extLst>
          </p:cNvPr>
          <p:cNvSpPr/>
          <p:nvPr/>
        </p:nvSpPr>
        <p:spPr>
          <a:xfrm>
            <a:off x="1418140" y="2418091"/>
            <a:ext cx="533400" cy="533400"/>
          </a:xfrm>
          <a:prstGeom prst="ellipse">
            <a:avLst/>
          </a:prstGeom>
          <a:solidFill>
            <a:srgbClr val="3004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00321A8-B7FE-3CD9-C385-3607C805F5C4}"/>
              </a:ext>
            </a:extLst>
          </p:cNvPr>
          <p:cNvSpPr/>
          <p:nvPr/>
        </p:nvSpPr>
        <p:spPr>
          <a:xfrm>
            <a:off x="1418140" y="3076575"/>
            <a:ext cx="533400" cy="533400"/>
          </a:xfrm>
          <a:prstGeom prst="ellipse">
            <a:avLst/>
          </a:prstGeom>
          <a:solidFill>
            <a:srgbClr val="3705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EB06C6-EF12-B31A-28E7-19BD58325A61}"/>
              </a:ext>
            </a:extLst>
          </p:cNvPr>
          <p:cNvSpPr/>
          <p:nvPr/>
        </p:nvSpPr>
        <p:spPr>
          <a:xfrm>
            <a:off x="1418140" y="3639810"/>
            <a:ext cx="533400" cy="533400"/>
          </a:xfrm>
          <a:prstGeom prst="ellipse">
            <a:avLst/>
          </a:prstGeom>
          <a:solidFill>
            <a:srgbClr val="3D07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C589D15-4B8B-FE43-CD3B-97552BEC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88" y="1066800"/>
            <a:ext cx="2116483" cy="4207465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B2A0ED8F-7FF0-1CCC-A720-0D0B9935F940}"/>
              </a:ext>
            </a:extLst>
          </p:cNvPr>
          <p:cNvSpPr/>
          <p:nvPr/>
        </p:nvSpPr>
        <p:spPr>
          <a:xfrm>
            <a:off x="4333541" y="2009775"/>
            <a:ext cx="533400" cy="533400"/>
          </a:xfrm>
          <a:prstGeom prst="ellipse">
            <a:avLst/>
          </a:prstGeom>
          <a:solidFill>
            <a:srgbClr val="5C0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9E948FE-72EB-BD9F-DB82-4A17AA576399}"/>
              </a:ext>
            </a:extLst>
          </p:cNvPr>
          <p:cNvSpPr/>
          <p:nvPr/>
        </p:nvSpPr>
        <p:spPr>
          <a:xfrm>
            <a:off x="4333541" y="2668259"/>
            <a:ext cx="533400" cy="533400"/>
          </a:xfrm>
          <a:prstGeom prst="ellipse">
            <a:avLst/>
          </a:prstGeom>
          <a:solidFill>
            <a:srgbClr val="650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FF1D65-4975-FCED-A2D3-8D2BA0108E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1" y="53751"/>
            <a:ext cx="12192000" cy="680424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995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1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75DA008-F5DA-E71B-94BB-736FB34F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30034" b="32377"/>
          <a:stretch/>
        </p:blipFill>
        <p:spPr>
          <a:xfrm>
            <a:off x="3469341" y="2596872"/>
            <a:ext cx="4786018" cy="12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901DEF70-18FC-6C3C-8877-BF896EFF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0" y="122525"/>
            <a:ext cx="97059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12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rohr decothe fonseca</dc:creator>
  <cp:lastModifiedBy>barbara rohr decothe fonseca</cp:lastModifiedBy>
  <cp:revision>5</cp:revision>
  <dcterms:created xsi:type="dcterms:W3CDTF">2022-09-21T00:02:52Z</dcterms:created>
  <dcterms:modified xsi:type="dcterms:W3CDTF">2022-11-19T02:11:35Z</dcterms:modified>
</cp:coreProperties>
</file>