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9" r:id="rId9"/>
    <p:sldId id="270" r:id="rId10"/>
    <p:sldId id="266" r:id="rId11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25"/>
    <a:srgbClr val="E4AE11"/>
    <a:srgbClr val="0C2640"/>
    <a:srgbClr val="4280B1"/>
    <a:srgbClr val="FCF2C8"/>
    <a:srgbClr val="F2C811"/>
    <a:srgbClr val="DCECF9"/>
    <a:srgbClr val="B4C4CC"/>
    <a:srgbClr val="1F7244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982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bara rohr decothe fonseca" userId="d3e3ae65fa061bff" providerId="LiveId" clId="{1974811C-1B9F-406E-85B4-C02517653BD0}"/>
    <pc:docChg chg="custSel addSld modSld">
      <pc:chgData name="barbara rohr decothe fonseca" userId="d3e3ae65fa061bff" providerId="LiveId" clId="{1974811C-1B9F-406E-85B4-C02517653BD0}" dt="2022-11-04T23:04:05.212" v="191" actId="1076"/>
      <pc:docMkLst>
        <pc:docMk/>
      </pc:docMkLst>
      <pc:sldChg chg="addSp modSp mod">
        <pc:chgData name="barbara rohr decothe fonseca" userId="d3e3ae65fa061bff" providerId="LiveId" clId="{1974811C-1B9F-406E-85B4-C02517653BD0}" dt="2022-11-04T22:34:53.294" v="79" actId="164"/>
        <pc:sldMkLst>
          <pc:docMk/>
          <pc:sldMk cId="1021374168" sldId="258"/>
        </pc:sldMkLst>
      </pc:sldChg>
      <pc:sldChg chg="addSp delSp modSp mod">
        <pc:chgData name="barbara rohr decothe fonseca" userId="d3e3ae65fa061bff" providerId="LiveId" clId="{1974811C-1B9F-406E-85B4-C02517653BD0}" dt="2022-11-04T22:50:16.290" v="99" actId="21"/>
        <pc:sldMkLst>
          <pc:docMk/>
          <pc:sldMk cId="1785761377" sldId="259"/>
        </pc:sldMkLst>
      </pc:sldChg>
      <pc:sldChg chg="addSp delSp modSp new mod">
        <pc:chgData name="barbara rohr decothe fonseca" userId="d3e3ae65fa061bff" providerId="LiveId" clId="{1974811C-1B9F-406E-85B4-C02517653BD0}" dt="2022-11-04T23:04:05.212" v="191" actId="1076"/>
        <pc:sldMkLst>
          <pc:docMk/>
          <pc:sldMk cId="1159742796" sldId="262"/>
        </pc:sldMkLst>
      </pc:sldChg>
    </pc:docChg>
  </pc:docChgLst>
  <pc:docChgLst>
    <pc:chgData name="barbara rohr decothe fonseca" userId="d3e3ae65fa061bff" providerId="LiveId" clId="{E705F30D-9D1F-42F9-949E-8662EB444936}"/>
    <pc:docChg chg="custSel modSld">
      <pc:chgData name="barbara rohr decothe fonseca" userId="d3e3ae65fa061bff" providerId="LiveId" clId="{E705F30D-9D1F-42F9-949E-8662EB444936}" dt="2024-12-14T21:57:56.922" v="60" actId="478"/>
      <pc:docMkLst>
        <pc:docMk/>
      </pc:docMkLst>
      <pc:sldChg chg="addSp delSp modSp mod">
        <pc:chgData name="barbara rohr decothe fonseca" userId="d3e3ae65fa061bff" providerId="LiveId" clId="{E705F30D-9D1F-42F9-949E-8662EB444936}" dt="2024-12-14T21:57:56.922" v="60" actId="478"/>
        <pc:sldMkLst>
          <pc:docMk/>
          <pc:sldMk cId="2410645819" sldId="269"/>
        </pc:sldMkLst>
        <pc:picChg chg="add mod">
          <ac:chgData name="barbara rohr decothe fonseca" userId="d3e3ae65fa061bff" providerId="LiveId" clId="{E705F30D-9D1F-42F9-949E-8662EB444936}" dt="2024-12-14T21:57:52.618" v="59" actId="1076"/>
          <ac:picMkLst>
            <pc:docMk/>
            <pc:sldMk cId="2410645819" sldId="269"/>
            <ac:picMk id="4" creationId="{300E7EAE-C2C6-F2D6-C833-5B02577F6C01}"/>
          </ac:picMkLst>
        </pc:picChg>
        <pc:picChg chg="del">
          <ac:chgData name="barbara rohr decothe fonseca" userId="d3e3ae65fa061bff" providerId="LiveId" clId="{E705F30D-9D1F-42F9-949E-8662EB444936}" dt="2024-12-14T21:57:56.922" v="60" actId="478"/>
          <ac:picMkLst>
            <pc:docMk/>
            <pc:sldMk cId="2410645819" sldId="269"/>
            <ac:picMk id="6" creationId="{6195FC84-9908-FA86-B8B6-A133ED59D4D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472325799879E-2"/>
          <c:y val="0"/>
          <c:w val="0.98281247975011332"/>
          <c:h val="0.94843750317190556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44450" cap="rnd">
              <a:solidFill>
                <a:srgbClr val="0C264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F2C811"/>
              </a:solidFill>
              <a:ln w="28575">
                <a:solidFill>
                  <a:srgbClr val="F2C811"/>
                </a:solidFill>
              </a:ln>
              <a:effectLst/>
            </c:spPr>
          </c:marker>
          <c:cat>
            <c:strRef>
              <c:f>Planilha1!$A$2:$A$7</c:f>
              <c:strCache>
                <c:ptCount val="6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  <c:pt idx="4">
                  <c:v>Categoria 5</c:v>
                </c:pt>
                <c:pt idx="5">
                  <c:v>Categoria 6</c:v>
                </c:pt>
              </c:strCache>
            </c:strRef>
          </c:cat>
          <c:val>
            <c:numRef>
              <c:f>Planilha1!$B$2:$B$10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  <c:pt idx="4">
                  <c:v>7</c:v>
                </c:pt>
                <c:pt idx="5">
                  <c:v>5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5E-4CEA-B570-415E22D61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0312160"/>
        <c:axId val="1660317568"/>
      </c:lineChart>
      <c:catAx>
        <c:axId val="1660312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60317568"/>
        <c:crosses val="autoZero"/>
        <c:auto val="1"/>
        <c:lblAlgn val="ctr"/>
        <c:lblOffset val="100"/>
        <c:noMultiLvlLbl val="0"/>
      </c:catAx>
      <c:valAx>
        <c:axId val="1660317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6031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472325799879E-2"/>
          <c:y val="0"/>
          <c:w val="0.98281247975011332"/>
          <c:h val="0.94843750317190556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44450" cap="rnd">
              <a:solidFill>
                <a:srgbClr val="0C264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F2C811"/>
              </a:solidFill>
              <a:ln w="28575">
                <a:solidFill>
                  <a:srgbClr val="F2C811"/>
                </a:solidFill>
              </a:ln>
              <a:effectLst/>
            </c:spPr>
          </c:marker>
          <c:cat>
            <c:strRef>
              <c:f>Planilha1!$A$2:$A$7</c:f>
              <c:strCache>
                <c:ptCount val="6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  <c:pt idx="4">
                  <c:v>Categoria 5</c:v>
                </c:pt>
                <c:pt idx="5">
                  <c:v>Categoria 6</c:v>
                </c:pt>
              </c:strCache>
            </c:strRef>
          </c:cat>
          <c:val>
            <c:numRef>
              <c:f>Planilha1!$B$2:$B$10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  <c:pt idx="4">
                  <c:v>7</c:v>
                </c:pt>
                <c:pt idx="5">
                  <c:v>5</c:v>
                </c:pt>
                <c:pt idx="6">
                  <c:v>8</c:v>
                </c:pt>
                <c:pt idx="7">
                  <c:v>12</c:v>
                </c:pt>
                <c:pt idx="8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5E-4CEA-B570-415E22D61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0312160"/>
        <c:axId val="1660317568"/>
      </c:lineChart>
      <c:catAx>
        <c:axId val="1660312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60317568"/>
        <c:crosses val="autoZero"/>
        <c:auto val="1"/>
        <c:lblAlgn val="ctr"/>
        <c:lblOffset val="100"/>
        <c:noMultiLvlLbl val="0"/>
      </c:catAx>
      <c:valAx>
        <c:axId val="1660317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6031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3668819312494271E-2"/>
          <c:w val="0.94500789158406207"/>
          <c:h val="0.93889935811186853"/>
        </c:manualLayout>
      </c:layout>
      <c:area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0C2640"/>
            </a:solidFill>
            <a:ln>
              <a:noFill/>
            </a:ln>
            <a:effectLst/>
          </c:spPr>
          <c:cat>
            <c:numRef>
              <c:f>Planilha1!$A$2:$A$7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0</c:v>
                </c:pt>
                <c:pt idx="3">
                  <c:v>15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33-4A45-A56B-F8A0B44B28C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F2C811"/>
            </a:solidFill>
            <a:ln>
              <a:noFill/>
            </a:ln>
            <a:effectLst/>
          </c:spPr>
          <c:cat>
            <c:numRef>
              <c:f>Planilha1!$A$2:$A$7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25</c:v>
                </c:pt>
                <c:pt idx="3">
                  <c:v>0</c:v>
                </c:pt>
                <c:pt idx="4">
                  <c:v>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33-4A45-A56B-F8A0B44B2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91935"/>
        <c:axId val="14882783"/>
      </c:areaChart>
      <c:dateAx>
        <c:axId val="14891935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4882783"/>
        <c:crosses val="autoZero"/>
        <c:auto val="1"/>
        <c:lblOffset val="100"/>
        <c:baseTimeUnit val="days"/>
      </c:dateAx>
      <c:valAx>
        <c:axId val="14882783"/>
        <c:scaling>
          <c:orientation val="minMax"/>
          <c:max val="27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148919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8E-4271-443A-A0C2-A42BEEFB1B66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7080-DF69-46E6-B4D7-6356AFAC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0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8E-4271-443A-A0C2-A42BEEFB1B66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7080-DF69-46E6-B4D7-6356AFAC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19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8E-4271-443A-A0C2-A42BEEFB1B66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7080-DF69-46E6-B4D7-6356AFAC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8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8E-4271-443A-A0C2-A42BEEFB1B66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7080-DF69-46E6-B4D7-6356AFAC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59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8E-4271-443A-A0C2-A42BEEFB1B66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7080-DF69-46E6-B4D7-6356AFAC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37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8E-4271-443A-A0C2-A42BEEFB1B66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7080-DF69-46E6-B4D7-6356AFAC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46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8E-4271-443A-A0C2-A42BEEFB1B66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7080-DF69-46E6-B4D7-6356AFAC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95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8E-4271-443A-A0C2-A42BEEFB1B66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7080-DF69-46E6-B4D7-6356AFAC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17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8E-4271-443A-A0C2-A42BEEFB1B66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7080-DF69-46E6-B4D7-6356AFAC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51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8E-4271-443A-A0C2-A42BEEFB1B66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7080-DF69-46E6-B4D7-6356AFAC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4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5B8E-4271-443A-A0C2-A42BEEFB1B66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7080-DF69-46E6-B4D7-6356AFAC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00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15B8E-4271-443A-A0C2-A42BEEFB1B66}" type="datetimeFigureOut">
              <a:rPr lang="pt-BR" smtClean="0"/>
              <a:t>14/12/2024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7080-DF69-46E6-B4D7-6356AFAC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1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rgbClr val="163256"/>
            </a:gs>
            <a:gs pos="90000">
              <a:schemeClr val="accent1">
                <a:lumMod val="67000"/>
              </a:schemeClr>
            </a:gs>
            <a:gs pos="0">
              <a:srgbClr val="011826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E62CE72-0F8A-96A6-AC15-02F1338DA5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39"/>
          <a:stretch/>
        </p:blipFill>
        <p:spPr>
          <a:xfrm>
            <a:off x="9863910" y="1410862"/>
            <a:ext cx="810632" cy="830652"/>
          </a:xfrm>
          <a:prstGeom prst="rect">
            <a:avLst/>
          </a:prstGeom>
        </p:spPr>
      </p:pic>
      <p:pic>
        <p:nvPicPr>
          <p:cNvPr id="15" name="Imagem 14" descr="Desenho de uma placa&#10;&#10;Descrição gerada automaticamente">
            <a:extLst>
              <a:ext uri="{FF2B5EF4-FFF2-40B4-BE49-F238E27FC236}">
                <a16:creationId xmlns:a16="http://schemas.microsoft.com/office/drawing/2014/main" id="{6C9685F8-072A-B901-51C3-1EB1DC874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198" y="4343031"/>
            <a:ext cx="726744" cy="726744"/>
          </a:xfrm>
          <a:prstGeom prst="rect">
            <a:avLst/>
          </a:prstGeom>
        </p:spPr>
      </p:pic>
      <p:pic>
        <p:nvPicPr>
          <p:cNvPr id="19" name="Imagem 18" descr="Padrão do plano de fundo&#10;&#10;Descrição gerada automaticamente">
            <a:extLst>
              <a:ext uri="{FF2B5EF4-FFF2-40B4-BE49-F238E27FC236}">
                <a16:creationId xmlns:a16="http://schemas.microsoft.com/office/drawing/2014/main" id="{96C30439-AFDE-DDEA-8CD3-5A427EEFA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198" y="6866145"/>
            <a:ext cx="624210" cy="662821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C663C1F1-D903-3672-A0C3-48F350870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944" y="4137998"/>
            <a:ext cx="726743" cy="726743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54B5877C-D554-5EAC-3982-2C87E6788A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5" t="8212" r="18089" b="27024"/>
          <a:stretch/>
        </p:blipFill>
        <p:spPr>
          <a:xfrm>
            <a:off x="9666176" y="6729489"/>
            <a:ext cx="825112" cy="812292"/>
          </a:xfrm>
          <a:prstGeom prst="rect">
            <a:avLst/>
          </a:prstGeom>
        </p:spPr>
      </p:pic>
      <p:pic>
        <p:nvPicPr>
          <p:cNvPr id="31" name="Imagem 30" descr="Forma&#10;&#10;Descrição gerada automaticamente">
            <a:extLst>
              <a:ext uri="{FF2B5EF4-FFF2-40B4-BE49-F238E27FC236}">
                <a16:creationId xmlns:a16="http://schemas.microsoft.com/office/drawing/2014/main" id="{13A2B710-B542-3DD8-F22D-ECE2BD56F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714" y="1511862"/>
            <a:ext cx="628655" cy="628655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467852A8-F363-7009-F3BE-6A5412BEA2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323" y="2834594"/>
            <a:ext cx="628654" cy="628654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7BD8C20D-8C45-3B36-4DAE-E11DA8BD8A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325" y="5444196"/>
            <a:ext cx="830652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4FD2BB14-304D-39D4-8FC5-9E41EF10D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294" y="0"/>
            <a:ext cx="17336471" cy="91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3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rgbClr val="163256"/>
            </a:gs>
            <a:gs pos="90000">
              <a:schemeClr val="accent1">
                <a:lumMod val="67000"/>
              </a:schemeClr>
            </a:gs>
            <a:gs pos="0">
              <a:srgbClr val="01182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75F9D4EB-68EB-FF78-880C-026A6C2E4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153" y="7846835"/>
            <a:ext cx="909795" cy="938670"/>
          </a:xfrm>
          <a:prstGeom prst="rect">
            <a:avLst/>
          </a:prstGeom>
          <a:noFill/>
        </p:spPr>
      </p:pic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448F7C0C-39E7-461F-CFBF-70A88AC7B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433614"/>
              </p:ext>
            </p:extLst>
          </p:nvPr>
        </p:nvGraphicFramePr>
        <p:xfrm>
          <a:off x="1" y="158023"/>
          <a:ext cx="18288000" cy="2402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3" name="Imagem 42" descr="Padrão do plano de fundo&#10;&#10;Descrição gerada automaticamente">
            <a:extLst>
              <a:ext uri="{FF2B5EF4-FFF2-40B4-BE49-F238E27FC236}">
                <a16:creationId xmlns:a16="http://schemas.microsoft.com/office/drawing/2014/main" id="{B016ACD5-4DE2-946C-9D70-81068C5CF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558" y="7561748"/>
            <a:ext cx="1236883" cy="1313391"/>
          </a:xfrm>
          <a:prstGeom prst="rect">
            <a:avLst/>
          </a:prstGeom>
        </p:spPr>
      </p:pic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4DBD0048-4BB6-2C6E-D5EC-CAFBD365E8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39"/>
          <a:stretch/>
        </p:blipFill>
        <p:spPr>
          <a:xfrm>
            <a:off x="2597815" y="7779013"/>
            <a:ext cx="1074068" cy="1100594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012C9F52-175A-93D4-B4B2-4568B66927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5" t="8212" r="18089" b="27024"/>
          <a:stretch/>
        </p:blipFill>
        <p:spPr>
          <a:xfrm>
            <a:off x="819052" y="7824602"/>
            <a:ext cx="1093253" cy="1076267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41FC4C27-EDA5-F8BB-384B-ADFA5094575A}"/>
              </a:ext>
            </a:extLst>
          </p:cNvPr>
          <p:cNvGrpSpPr/>
          <p:nvPr/>
        </p:nvGrpSpPr>
        <p:grpSpPr>
          <a:xfrm>
            <a:off x="4080092" y="5554023"/>
            <a:ext cx="10127816" cy="3291790"/>
            <a:chOff x="4357393" y="5852210"/>
            <a:chExt cx="10127816" cy="3291790"/>
          </a:xfrm>
        </p:grpSpPr>
        <p:pic>
          <p:nvPicPr>
            <p:cNvPr id="49" name="Imagem 48" descr="Tela de computado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BC8032B5-9568-D7B2-EE9D-CC7857428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393" y="6741607"/>
              <a:ext cx="4089405" cy="2402393"/>
            </a:xfrm>
            <a:prstGeom prst="rect">
              <a:avLst/>
            </a:prstGeom>
          </p:spPr>
        </p:pic>
        <p:pic>
          <p:nvPicPr>
            <p:cNvPr id="33" name="Imagem 32" descr="Uma imagem contendo Gráfico&#10;&#10;Descrição gerada automaticamente">
              <a:extLst>
                <a:ext uri="{FF2B5EF4-FFF2-40B4-BE49-F238E27FC236}">
                  <a16:creationId xmlns:a16="http://schemas.microsoft.com/office/drawing/2014/main" id="{D3A442E6-8189-A2E7-3B99-DA5EC9004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5931" y="5852210"/>
              <a:ext cx="3347610" cy="2209688"/>
            </a:xfrm>
            <a:prstGeom prst="rect">
              <a:avLst/>
            </a:prstGeom>
          </p:spPr>
        </p:pic>
        <p:pic>
          <p:nvPicPr>
            <p:cNvPr id="37" name="Imagem 36" descr="Forma&#10;&#10;Descrição gerada automaticamente">
              <a:extLst>
                <a:ext uri="{FF2B5EF4-FFF2-40B4-BE49-F238E27FC236}">
                  <a16:creationId xmlns:a16="http://schemas.microsoft.com/office/drawing/2014/main" id="{E59BE877-E2ED-957F-5EB4-13FE3CB9A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5804" y="6632683"/>
              <a:ext cx="4089405" cy="2499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95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rgbClr val="163256"/>
            </a:gs>
            <a:gs pos="90000">
              <a:schemeClr val="accent1">
                <a:lumMod val="67000"/>
              </a:schemeClr>
            </a:gs>
            <a:gs pos="0">
              <a:srgbClr val="01182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75F9D4EB-68EB-FF78-880C-026A6C2E4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8" y="7846835"/>
            <a:ext cx="909795" cy="938670"/>
          </a:xfrm>
          <a:prstGeom prst="rect">
            <a:avLst/>
          </a:prstGeom>
          <a:noFill/>
        </p:spPr>
      </p:pic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448F7C0C-39E7-461F-CFBF-70A88AC7B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245308"/>
              </p:ext>
            </p:extLst>
          </p:nvPr>
        </p:nvGraphicFramePr>
        <p:xfrm>
          <a:off x="1" y="2746"/>
          <a:ext cx="18288000" cy="2402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3" name="Imagem 42" descr="Padrão do plano de fundo&#10;&#10;Descrição gerada automaticamente">
            <a:extLst>
              <a:ext uri="{FF2B5EF4-FFF2-40B4-BE49-F238E27FC236}">
                <a16:creationId xmlns:a16="http://schemas.microsoft.com/office/drawing/2014/main" id="{B016ACD5-4DE2-946C-9D70-81068C5CF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" y="6137601"/>
            <a:ext cx="1236883" cy="1313391"/>
          </a:xfrm>
          <a:prstGeom prst="rect">
            <a:avLst/>
          </a:prstGeom>
        </p:spPr>
      </p:pic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4DBD0048-4BB6-2C6E-D5EC-CAFBD365E8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39"/>
          <a:stretch/>
        </p:blipFill>
        <p:spPr>
          <a:xfrm>
            <a:off x="142320" y="2921109"/>
            <a:ext cx="1074068" cy="1100594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012C9F52-175A-93D4-B4B2-4568B66927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5" t="8212" r="18089" b="27024"/>
          <a:stretch/>
        </p:blipFill>
        <p:spPr>
          <a:xfrm>
            <a:off x="142320" y="4665492"/>
            <a:ext cx="1093253" cy="1076267"/>
          </a:xfrm>
          <a:prstGeom prst="rect">
            <a:avLst/>
          </a:prstGeom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FBC1752D-5BDA-E085-B90F-9B361374B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223096"/>
              </p:ext>
            </p:extLst>
          </p:nvPr>
        </p:nvGraphicFramePr>
        <p:xfrm>
          <a:off x="13508967" y="6614772"/>
          <a:ext cx="5080729" cy="2560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6587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rgbClr val="163256"/>
            </a:gs>
            <a:gs pos="90000">
              <a:schemeClr val="accent1">
                <a:lumMod val="67000"/>
              </a:schemeClr>
            </a:gs>
            <a:gs pos="0">
              <a:srgbClr val="011826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E62CE72-0F8A-96A6-AC15-02F1338DA5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39"/>
          <a:stretch/>
        </p:blipFill>
        <p:spPr>
          <a:xfrm>
            <a:off x="9863910" y="1410862"/>
            <a:ext cx="810632" cy="830652"/>
          </a:xfrm>
          <a:prstGeom prst="rect">
            <a:avLst/>
          </a:prstGeom>
        </p:spPr>
      </p:pic>
      <p:pic>
        <p:nvPicPr>
          <p:cNvPr id="15" name="Imagem 14" descr="Desenho de uma placa&#10;&#10;Descrição gerada automaticamente">
            <a:extLst>
              <a:ext uri="{FF2B5EF4-FFF2-40B4-BE49-F238E27FC236}">
                <a16:creationId xmlns:a16="http://schemas.microsoft.com/office/drawing/2014/main" id="{6C9685F8-072A-B901-51C3-1EB1DC874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198" y="4343031"/>
            <a:ext cx="726744" cy="726744"/>
          </a:xfrm>
          <a:prstGeom prst="rect">
            <a:avLst/>
          </a:prstGeom>
        </p:spPr>
      </p:pic>
      <p:pic>
        <p:nvPicPr>
          <p:cNvPr id="19" name="Imagem 18" descr="Padrão do plano de fundo&#10;&#10;Descrição gerada automaticamente">
            <a:extLst>
              <a:ext uri="{FF2B5EF4-FFF2-40B4-BE49-F238E27FC236}">
                <a16:creationId xmlns:a16="http://schemas.microsoft.com/office/drawing/2014/main" id="{96C30439-AFDE-DDEA-8CD3-5A427EEFA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198" y="6866145"/>
            <a:ext cx="624210" cy="662821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C663C1F1-D903-3672-A0C3-48F350870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944" y="4137998"/>
            <a:ext cx="726743" cy="726743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54B5877C-D554-5EAC-3982-2C87E6788A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5" t="8212" r="18089" b="27024"/>
          <a:stretch/>
        </p:blipFill>
        <p:spPr>
          <a:xfrm>
            <a:off x="9666176" y="6729489"/>
            <a:ext cx="825112" cy="812292"/>
          </a:xfrm>
          <a:prstGeom prst="rect">
            <a:avLst/>
          </a:prstGeom>
        </p:spPr>
      </p:pic>
      <p:pic>
        <p:nvPicPr>
          <p:cNvPr id="31" name="Imagem 30" descr="Forma&#10;&#10;Descrição gerada automaticamente">
            <a:extLst>
              <a:ext uri="{FF2B5EF4-FFF2-40B4-BE49-F238E27FC236}">
                <a16:creationId xmlns:a16="http://schemas.microsoft.com/office/drawing/2014/main" id="{13A2B710-B542-3DD8-F22D-ECE2BD56F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714" y="1511862"/>
            <a:ext cx="628655" cy="628655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467852A8-F363-7009-F3BE-6A5412BEA2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323" y="2834594"/>
            <a:ext cx="628654" cy="628654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7BD8C20D-8C45-3B36-4DAE-E11DA8BD8A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325" y="5444196"/>
            <a:ext cx="830652" cy="8306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8E7FAC9-C3DF-15FD-418E-F50AC49438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451135" y="511952"/>
            <a:ext cx="12173722" cy="6849748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49123BC-7163-E0B9-A43C-8A6FEFC5B8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551" y="5465463"/>
            <a:ext cx="3688163" cy="2166676"/>
          </a:xfrm>
          <a:prstGeom prst="rect">
            <a:avLst/>
          </a:prstGeom>
        </p:spPr>
      </p:pic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0B46E742-D552-8165-8C46-97397C07983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8" r="27318" b="77562"/>
          <a:stretch/>
        </p:blipFill>
        <p:spPr>
          <a:xfrm>
            <a:off x="10799642" y="5707964"/>
            <a:ext cx="1026457" cy="446957"/>
          </a:xfrm>
          <a:prstGeom prst="rect">
            <a:avLst/>
          </a:prstGeom>
        </p:spPr>
      </p:pic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E9CFA553-C463-FF6F-5A7A-58E562184EE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9" t="51217" r="31409" b="28102"/>
          <a:stretch/>
        </p:blipFill>
        <p:spPr>
          <a:xfrm>
            <a:off x="12096971" y="5691450"/>
            <a:ext cx="1562690" cy="694782"/>
          </a:xfrm>
          <a:prstGeom prst="rect">
            <a:avLst/>
          </a:prstGeom>
        </p:spPr>
      </p:pic>
      <p:pic>
        <p:nvPicPr>
          <p:cNvPr id="10" name="Imagem 9" descr="Uma imagem contendo Ícone&#10;&#10;Descrição gerada automaticamente">
            <a:extLst>
              <a:ext uri="{FF2B5EF4-FFF2-40B4-BE49-F238E27FC236}">
                <a16:creationId xmlns:a16="http://schemas.microsoft.com/office/drawing/2014/main" id="{CE63FB27-1EA3-0B48-90BE-D6E67D92E94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5" t="22161" r="35044" b="49796"/>
          <a:stretch/>
        </p:blipFill>
        <p:spPr>
          <a:xfrm>
            <a:off x="10608411" y="6274849"/>
            <a:ext cx="1282049" cy="1086851"/>
          </a:xfrm>
          <a:prstGeom prst="rect">
            <a:avLst/>
          </a:prstGeom>
        </p:spPr>
      </p:pic>
      <p:pic>
        <p:nvPicPr>
          <p:cNvPr id="11" name="Imagem 10" descr="Uma imagem contendo Ícone&#10;&#10;Descrição gerada automaticamente">
            <a:extLst>
              <a:ext uri="{FF2B5EF4-FFF2-40B4-BE49-F238E27FC236}">
                <a16:creationId xmlns:a16="http://schemas.microsoft.com/office/drawing/2014/main" id="{15DFBFE8-4C2B-921F-30A3-5C931DC44E8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87" t="77183" r="36581" b="777"/>
          <a:stretch/>
        </p:blipFill>
        <p:spPr>
          <a:xfrm>
            <a:off x="12100978" y="6322988"/>
            <a:ext cx="1579813" cy="1161506"/>
          </a:xfrm>
          <a:prstGeom prst="rect">
            <a:avLst/>
          </a:prstGeom>
        </p:spPr>
      </p:pic>
      <p:pic>
        <p:nvPicPr>
          <p:cNvPr id="12" name="Imagem 11" descr="Desenho de uma placa&#10;&#10;Descrição gerada automaticamente">
            <a:extLst>
              <a:ext uri="{FF2B5EF4-FFF2-40B4-BE49-F238E27FC236}">
                <a16:creationId xmlns:a16="http://schemas.microsoft.com/office/drawing/2014/main" id="{79484F09-E216-7422-9623-5F3C18EA3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252" y="5567032"/>
            <a:ext cx="303124" cy="303124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2095EF3-39EF-5C0A-62B6-B24D4448C2A4}"/>
              </a:ext>
            </a:extLst>
          </p:cNvPr>
          <p:cNvGrpSpPr/>
          <p:nvPr/>
        </p:nvGrpSpPr>
        <p:grpSpPr>
          <a:xfrm>
            <a:off x="5002494" y="6154921"/>
            <a:ext cx="2338515" cy="1596753"/>
            <a:chOff x="1954493" y="5011920"/>
            <a:chExt cx="2338515" cy="1596753"/>
          </a:xfrm>
        </p:grpSpPr>
        <p:pic>
          <p:nvPicPr>
            <p:cNvPr id="14" name="Imagem 13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0936D3A9-42E5-C04F-6EED-0795C1DB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4493" y="5011920"/>
              <a:ext cx="2338515" cy="1552848"/>
            </a:xfrm>
            <a:prstGeom prst="rect">
              <a:avLst/>
            </a:prstGeom>
          </p:spPr>
        </p:pic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D6CD3EC8-60F9-461B-536C-D8BD1C0A8E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39"/>
            <a:stretch/>
          </p:blipFill>
          <p:spPr>
            <a:xfrm>
              <a:off x="2148120" y="5079883"/>
              <a:ext cx="318824" cy="326698"/>
            </a:xfrm>
            <a:prstGeom prst="rect">
              <a:avLst/>
            </a:prstGeom>
          </p:spPr>
        </p:pic>
        <p:pic>
          <p:nvPicPr>
            <p:cNvPr id="17" name="Imagem 16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FF60BBC1-CC30-9994-7386-F95E17339F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98" r="27318" b="77562"/>
            <a:stretch/>
          </p:blipFill>
          <p:spPr>
            <a:xfrm>
              <a:off x="2218322" y="5373356"/>
              <a:ext cx="702311" cy="305812"/>
            </a:xfrm>
            <a:prstGeom prst="rect">
              <a:avLst/>
            </a:prstGeom>
          </p:spPr>
        </p:pic>
        <p:pic>
          <p:nvPicPr>
            <p:cNvPr id="18" name="Imagem 17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1D54F8F7-0471-16A7-9EB3-CF18C1EC0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59" t="51217" r="31409" b="28102"/>
            <a:stretch/>
          </p:blipFill>
          <p:spPr>
            <a:xfrm>
              <a:off x="2949636" y="5285365"/>
              <a:ext cx="1069206" cy="475376"/>
            </a:xfrm>
            <a:prstGeom prst="rect">
              <a:avLst/>
            </a:prstGeom>
          </p:spPr>
        </p:pic>
        <p:pic>
          <p:nvPicPr>
            <p:cNvPr id="20" name="Imagem 19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2CAA7BA5-F9B7-0004-462A-6EEA3E0B7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55" t="22161" r="35044" b="49796"/>
            <a:stretch/>
          </p:blipFill>
          <p:spPr>
            <a:xfrm>
              <a:off x="2049881" y="5788344"/>
              <a:ext cx="877189" cy="743633"/>
            </a:xfrm>
            <a:prstGeom prst="rect">
              <a:avLst/>
            </a:prstGeom>
          </p:spPr>
        </p:pic>
        <p:pic>
          <p:nvPicPr>
            <p:cNvPr id="22" name="Imagem 21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B8FEA4CD-B4EB-B428-B128-9C913558A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87" t="77183" r="36581" b="777"/>
            <a:stretch/>
          </p:blipFill>
          <p:spPr>
            <a:xfrm>
              <a:off x="3057198" y="5813960"/>
              <a:ext cx="1080922" cy="794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457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rgbClr val="163256"/>
            </a:gs>
            <a:gs pos="90000">
              <a:schemeClr val="accent1">
                <a:lumMod val="67000"/>
              </a:schemeClr>
            </a:gs>
            <a:gs pos="0">
              <a:srgbClr val="011826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E62CE72-0F8A-96A6-AC15-02F1338DA5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39"/>
          <a:stretch/>
        </p:blipFill>
        <p:spPr>
          <a:xfrm>
            <a:off x="9863910" y="1410862"/>
            <a:ext cx="810632" cy="830652"/>
          </a:xfrm>
          <a:prstGeom prst="rect">
            <a:avLst/>
          </a:prstGeom>
        </p:spPr>
      </p:pic>
      <p:pic>
        <p:nvPicPr>
          <p:cNvPr id="15" name="Imagem 14" descr="Desenho de uma placa&#10;&#10;Descrição gerada automaticamente">
            <a:extLst>
              <a:ext uri="{FF2B5EF4-FFF2-40B4-BE49-F238E27FC236}">
                <a16:creationId xmlns:a16="http://schemas.microsoft.com/office/drawing/2014/main" id="{6C9685F8-072A-B901-51C3-1EB1DC874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198" y="4343031"/>
            <a:ext cx="726744" cy="726744"/>
          </a:xfrm>
          <a:prstGeom prst="rect">
            <a:avLst/>
          </a:prstGeom>
        </p:spPr>
      </p:pic>
      <p:pic>
        <p:nvPicPr>
          <p:cNvPr id="19" name="Imagem 18" descr="Padrão do plano de fundo&#10;&#10;Descrição gerada automaticamente">
            <a:extLst>
              <a:ext uri="{FF2B5EF4-FFF2-40B4-BE49-F238E27FC236}">
                <a16:creationId xmlns:a16="http://schemas.microsoft.com/office/drawing/2014/main" id="{96C30439-AFDE-DDEA-8CD3-5A427EEFA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198" y="6866145"/>
            <a:ext cx="624210" cy="662821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C663C1F1-D903-3672-A0C3-48F350870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944" y="4137998"/>
            <a:ext cx="726743" cy="726743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54B5877C-D554-5EAC-3982-2C87E6788A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5" t="8212" r="18089" b="27024"/>
          <a:stretch/>
        </p:blipFill>
        <p:spPr>
          <a:xfrm>
            <a:off x="9666176" y="6729489"/>
            <a:ext cx="825112" cy="812292"/>
          </a:xfrm>
          <a:prstGeom prst="rect">
            <a:avLst/>
          </a:prstGeom>
        </p:spPr>
      </p:pic>
      <p:pic>
        <p:nvPicPr>
          <p:cNvPr id="31" name="Imagem 30" descr="Forma&#10;&#10;Descrição gerada automaticamente">
            <a:extLst>
              <a:ext uri="{FF2B5EF4-FFF2-40B4-BE49-F238E27FC236}">
                <a16:creationId xmlns:a16="http://schemas.microsoft.com/office/drawing/2014/main" id="{13A2B710-B542-3DD8-F22D-ECE2BD56F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714" y="1511862"/>
            <a:ext cx="628655" cy="628655"/>
          </a:xfrm>
          <a:prstGeom prst="rect">
            <a:avLst/>
          </a:prstGeom>
        </p:spPr>
      </p:pic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467852A8-F363-7009-F3BE-6A5412BEA2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323" y="2834594"/>
            <a:ext cx="628654" cy="628654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063EAA03-A31E-5FBE-D610-005177B11DA4}"/>
              </a:ext>
            </a:extLst>
          </p:cNvPr>
          <p:cNvGrpSpPr/>
          <p:nvPr/>
        </p:nvGrpSpPr>
        <p:grpSpPr>
          <a:xfrm>
            <a:off x="2104832" y="526473"/>
            <a:ext cx="371859" cy="403223"/>
            <a:chOff x="2104832" y="526473"/>
            <a:chExt cx="371859" cy="403223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6E83784-F173-1157-BEAD-69DE8621D8CE}"/>
                </a:ext>
              </a:extLst>
            </p:cNvPr>
            <p:cNvSpPr/>
            <p:nvPr/>
          </p:nvSpPr>
          <p:spPr>
            <a:xfrm>
              <a:off x="2105891" y="526473"/>
              <a:ext cx="370800" cy="370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0F5A43B-5874-D582-7482-26A3DD2D3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832" y="558896"/>
              <a:ext cx="370800" cy="370800"/>
            </a:xfrm>
            <a:prstGeom prst="rect">
              <a:avLst/>
            </a:prstGeom>
          </p:spPr>
        </p:pic>
      </p:grpSp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7BD8C20D-8C45-3B36-4DAE-E11DA8BD8A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325" y="5444196"/>
            <a:ext cx="830652" cy="8306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8E7FAC9-C3DF-15FD-418E-F50AC49438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9346" y="1143000"/>
            <a:ext cx="8700655" cy="68580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91A45A0-56A1-99F8-FDEA-95898BA5CA95}"/>
              </a:ext>
            </a:extLst>
          </p:cNvPr>
          <p:cNvSpPr txBox="1"/>
          <p:nvPr/>
        </p:nvSpPr>
        <p:spPr>
          <a:xfrm>
            <a:off x="3228175" y="1986677"/>
            <a:ext cx="3011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</a:rPr>
              <a:t>Portifólio de projetos</a:t>
            </a:r>
          </a:p>
        </p:txBody>
      </p:sp>
    </p:spTree>
    <p:extLst>
      <p:ext uri="{BB962C8B-B14F-4D97-AF65-F5344CB8AC3E}">
        <p14:creationId xmlns:p14="http://schemas.microsoft.com/office/powerpoint/2010/main" val="102137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4BA838C-A442-0602-6F4C-5303CE5F9542}"/>
              </a:ext>
            </a:extLst>
          </p:cNvPr>
          <p:cNvGrpSpPr/>
          <p:nvPr/>
        </p:nvGrpSpPr>
        <p:grpSpPr>
          <a:xfrm>
            <a:off x="2975704" y="1143001"/>
            <a:ext cx="4200951" cy="6793345"/>
            <a:chOff x="-72297" y="0"/>
            <a:chExt cx="4200951" cy="6793345"/>
          </a:xfrm>
        </p:grpSpPr>
        <p:pic>
          <p:nvPicPr>
            <p:cNvPr id="5" name="Imagem 4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66512503-E8DE-BB52-6F3B-FE315E9C1F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98" r="27318" b="77562"/>
            <a:stretch/>
          </p:blipFill>
          <p:spPr>
            <a:xfrm>
              <a:off x="-72297" y="0"/>
              <a:ext cx="4200951" cy="2631168"/>
            </a:xfrm>
            <a:prstGeom prst="rect">
              <a:avLst/>
            </a:prstGeom>
          </p:spPr>
        </p:pic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299891D0-08D0-B066-F8C3-9A7E154F2D5C}"/>
                </a:ext>
              </a:extLst>
            </p:cNvPr>
            <p:cNvGrpSpPr/>
            <p:nvPr/>
          </p:nvGrpSpPr>
          <p:grpSpPr>
            <a:xfrm>
              <a:off x="-72297" y="5043054"/>
              <a:ext cx="3050854" cy="1750291"/>
              <a:chOff x="7249550" y="4322463"/>
              <a:chExt cx="3688163" cy="2166676"/>
            </a:xfrm>
          </p:grpSpPr>
          <p:pic>
            <p:nvPicPr>
              <p:cNvPr id="6" name="Imagem 5" descr="Interface gráfica do usuário, Aplicativo&#10;&#10;Descrição gerada automaticamente">
                <a:extLst>
                  <a:ext uri="{FF2B5EF4-FFF2-40B4-BE49-F238E27FC236}">
                    <a16:creationId xmlns:a16="http://schemas.microsoft.com/office/drawing/2014/main" id="{44089266-EF96-9875-7B0A-2E0F710C3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9550" y="4322463"/>
                <a:ext cx="3688163" cy="2166676"/>
              </a:xfrm>
              <a:prstGeom prst="rect">
                <a:avLst/>
              </a:prstGeom>
            </p:spPr>
          </p:pic>
          <p:pic>
            <p:nvPicPr>
              <p:cNvPr id="7" name="Imagem 6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66FF6CD5-E936-B3D7-2063-F09E2DAC8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98" r="27318" b="77562"/>
              <a:stretch/>
            </p:blipFill>
            <p:spPr>
              <a:xfrm>
                <a:off x="7751641" y="4564963"/>
                <a:ext cx="1026457" cy="446957"/>
              </a:xfrm>
              <a:prstGeom prst="rect">
                <a:avLst/>
              </a:prstGeom>
            </p:spPr>
          </p:pic>
          <p:pic>
            <p:nvPicPr>
              <p:cNvPr id="8" name="Imagem 7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773B7069-AA3D-DB34-EF91-0CF5031D95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59" t="51217" r="31409" b="28102"/>
              <a:stretch/>
            </p:blipFill>
            <p:spPr>
              <a:xfrm>
                <a:off x="9048971" y="4548450"/>
                <a:ext cx="1562690" cy="694782"/>
              </a:xfrm>
              <a:prstGeom prst="rect">
                <a:avLst/>
              </a:prstGeom>
            </p:spPr>
          </p:pic>
          <p:pic>
            <p:nvPicPr>
              <p:cNvPr id="9" name="Imagem 8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50A3D611-7209-EDFF-11AC-6CF8A5DE10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55" t="22161" r="35044" b="49796"/>
              <a:stretch/>
            </p:blipFill>
            <p:spPr>
              <a:xfrm>
                <a:off x="7560410" y="5131848"/>
                <a:ext cx="1282049" cy="1086851"/>
              </a:xfrm>
              <a:prstGeom prst="rect">
                <a:avLst/>
              </a:prstGeom>
            </p:spPr>
          </p:pic>
          <p:pic>
            <p:nvPicPr>
              <p:cNvPr id="10" name="Imagem 9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6CB41BB1-0B37-7ED1-A736-A35369098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87" t="77183" r="36581" b="777"/>
              <a:stretch/>
            </p:blipFill>
            <p:spPr>
              <a:xfrm>
                <a:off x="9052977" y="5179988"/>
                <a:ext cx="1579813" cy="1161506"/>
              </a:xfrm>
              <a:prstGeom prst="rect">
                <a:avLst/>
              </a:prstGeom>
            </p:spPr>
          </p:pic>
          <p:pic>
            <p:nvPicPr>
              <p:cNvPr id="11" name="Imagem 10" descr="Desenho de uma placa&#10;&#10;Descrição gerada automaticamente">
                <a:extLst>
                  <a:ext uri="{FF2B5EF4-FFF2-40B4-BE49-F238E27FC236}">
                    <a16:creationId xmlns:a16="http://schemas.microsoft.com/office/drawing/2014/main" id="{711604A8-2874-ABE7-A3BC-389541935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3252" y="4424032"/>
                <a:ext cx="303124" cy="303124"/>
              </a:xfrm>
              <a:prstGeom prst="rect">
                <a:avLst/>
              </a:prstGeom>
            </p:spPr>
          </p:pic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104DAC35-2F7C-34E4-2EF9-833489763B48}"/>
                </a:ext>
              </a:extLst>
            </p:cNvPr>
            <p:cNvGrpSpPr/>
            <p:nvPr/>
          </p:nvGrpSpPr>
          <p:grpSpPr>
            <a:xfrm>
              <a:off x="1662545" y="3429000"/>
              <a:ext cx="2129100" cy="1358968"/>
              <a:chOff x="1954493" y="5011920"/>
              <a:chExt cx="2338515" cy="1596753"/>
            </a:xfrm>
          </p:grpSpPr>
          <p:pic>
            <p:nvPicPr>
              <p:cNvPr id="14" name="Imagem 13" descr="Interface gráfica do usuário, Aplicativo&#10;&#10;Descrição gerada automaticamente">
                <a:extLst>
                  <a:ext uri="{FF2B5EF4-FFF2-40B4-BE49-F238E27FC236}">
                    <a16:creationId xmlns:a16="http://schemas.microsoft.com/office/drawing/2014/main" id="{2D20ED45-4C20-1526-AF28-BF1486544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493" y="5011920"/>
                <a:ext cx="2338515" cy="1552848"/>
              </a:xfrm>
              <a:prstGeom prst="rect">
                <a:avLst/>
              </a:prstGeom>
            </p:spPr>
          </p:pic>
          <p:pic>
            <p:nvPicPr>
              <p:cNvPr id="15" name="Imagem 14" descr="Logotipo&#10;&#10;Descrição gerada automaticamente">
                <a:extLst>
                  <a:ext uri="{FF2B5EF4-FFF2-40B4-BE49-F238E27FC236}">
                    <a16:creationId xmlns:a16="http://schemas.microsoft.com/office/drawing/2014/main" id="{125C5E3A-A133-F767-F9C4-B656E327E4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139"/>
              <a:stretch/>
            </p:blipFill>
            <p:spPr>
              <a:xfrm>
                <a:off x="2148120" y="5079883"/>
                <a:ext cx="318824" cy="326698"/>
              </a:xfrm>
              <a:prstGeom prst="rect">
                <a:avLst/>
              </a:prstGeom>
            </p:spPr>
          </p:pic>
          <p:pic>
            <p:nvPicPr>
              <p:cNvPr id="16" name="Imagem 15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8E6F9C27-75F7-5785-8176-E03D26A44E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98" r="27318" b="77562"/>
              <a:stretch/>
            </p:blipFill>
            <p:spPr>
              <a:xfrm>
                <a:off x="2218322" y="5373356"/>
                <a:ext cx="702311" cy="305812"/>
              </a:xfrm>
              <a:prstGeom prst="rect">
                <a:avLst/>
              </a:prstGeom>
            </p:spPr>
          </p:pic>
          <p:pic>
            <p:nvPicPr>
              <p:cNvPr id="17" name="Imagem 16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DF280C52-15FF-6D88-F123-E4EA49D0E0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59" t="51217" r="31409" b="28102"/>
              <a:stretch/>
            </p:blipFill>
            <p:spPr>
              <a:xfrm>
                <a:off x="2949636" y="5285365"/>
                <a:ext cx="1069206" cy="475376"/>
              </a:xfrm>
              <a:prstGeom prst="rect">
                <a:avLst/>
              </a:prstGeom>
            </p:spPr>
          </p:pic>
          <p:pic>
            <p:nvPicPr>
              <p:cNvPr id="18" name="Imagem 17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6693E028-433D-EB1E-2451-542922C402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55" t="22161" r="35044" b="49796"/>
              <a:stretch/>
            </p:blipFill>
            <p:spPr>
              <a:xfrm>
                <a:off x="2049881" y="5788344"/>
                <a:ext cx="877189" cy="743633"/>
              </a:xfrm>
              <a:prstGeom prst="rect">
                <a:avLst/>
              </a:prstGeom>
            </p:spPr>
          </p:pic>
          <p:pic>
            <p:nvPicPr>
              <p:cNvPr id="19" name="Imagem 18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BB7218D2-7727-40EA-7CE9-48459AB21A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587" t="77183" r="36581" b="777"/>
              <a:stretch/>
            </p:blipFill>
            <p:spPr>
              <a:xfrm>
                <a:off x="3057198" y="5813960"/>
                <a:ext cx="1080922" cy="794713"/>
              </a:xfrm>
              <a:prstGeom prst="rect">
                <a:avLst/>
              </a:prstGeom>
            </p:spPr>
          </p:pic>
        </p:grpSp>
        <p:pic>
          <p:nvPicPr>
            <p:cNvPr id="21" name="Imagem 20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0642B823-A8D4-A37F-2E61-E568E339C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389" y="3141372"/>
              <a:ext cx="815689" cy="1573704"/>
            </a:xfrm>
            <a:prstGeom prst="rect">
              <a:avLst/>
            </a:prstGeom>
          </p:spPr>
        </p:pic>
        <p:pic>
          <p:nvPicPr>
            <p:cNvPr id="22" name="Imagem 21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9EF57340-209F-9A24-C62A-860A8F9C9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59" t="51217" r="57275" b="28102"/>
            <a:stretch/>
          </p:blipFill>
          <p:spPr>
            <a:xfrm>
              <a:off x="528681" y="2073485"/>
              <a:ext cx="694397" cy="939246"/>
            </a:xfrm>
            <a:prstGeom prst="rect">
              <a:avLst/>
            </a:prstGeom>
          </p:spPr>
        </p:pic>
        <p:pic>
          <p:nvPicPr>
            <p:cNvPr id="23" name="Imagem 22" descr="Ícone&#10;&#10;Descrição gerada automaticamente">
              <a:extLst>
                <a:ext uri="{FF2B5EF4-FFF2-40B4-BE49-F238E27FC236}">
                  <a16:creationId xmlns:a16="http://schemas.microsoft.com/office/drawing/2014/main" id="{55BC7331-8CE2-D18E-0827-8817E5412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208" y="2292517"/>
              <a:ext cx="613142" cy="613142"/>
            </a:xfrm>
            <a:prstGeom prst="rect">
              <a:avLst/>
            </a:prstGeom>
          </p:spPr>
        </p:pic>
      </p:grp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1C60F070-8360-24FE-80A6-E7B090EC94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261" y="2475302"/>
            <a:ext cx="4406349" cy="233650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9644C9D-C5E8-3764-8DE8-EEAF549801F4}"/>
              </a:ext>
            </a:extLst>
          </p:cNvPr>
          <p:cNvSpPr/>
          <p:nvPr/>
        </p:nvSpPr>
        <p:spPr>
          <a:xfrm>
            <a:off x="5140094" y="1648237"/>
            <a:ext cx="4200951" cy="3231376"/>
          </a:xfrm>
          <a:prstGeom prst="rect">
            <a:avLst/>
          </a:prstGeom>
          <a:solidFill>
            <a:srgbClr val="E4AE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76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0BA24D0-53D0-1BF1-E7B7-16D47C07E946}"/>
              </a:ext>
            </a:extLst>
          </p:cNvPr>
          <p:cNvGrpSpPr/>
          <p:nvPr/>
        </p:nvGrpSpPr>
        <p:grpSpPr>
          <a:xfrm>
            <a:off x="762000" y="212723"/>
            <a:ext cx="17221676" cy="10194333"/>
            <a:chOff x="381000" y="79373"/>
            <a:chExt cx="17221676" cy="10194333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B834FA91-A15D-B86A-9C12-A9CA368F5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79373"/>
              <a:ext cx="17221676" cy="1019433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AFAD8E2-BF42-3EFA-9171-D043F6715C56}"/>
                </a:ext>
              </a:extLst>
            </p:cNvPr>
            <p:cNvSpPr/>
            <p:nvPr/>
          </p:nvSpPr>
          <p:spPr>
            <a:xfrm>
              <a:off x="3734717" y="585034"/>
              <a:ext cx="203835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8320819-3CA5-8A84-F5EE-08E1306BD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449" y="619812"/>
              <a:ext cx="1182019" cy="486172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F079269-E117-14AA-6B19-E7D08BB4D34D}"/>
                </a:ext>
              </a:extLst>
            </p:cNvPr>
            <p:cNvSpPr/>
            <p:nvPr/>
          </p:nvSpPr>
          <p:spPr>
            <a:xfrm>
              <a:off x="3279551" y="1295400"/>
              <a:ext cx="11052000" cy="61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ABA526C4-C5D7-B6B6-D38B-C9E7F4FC0D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916"/>
            <a:stretch/>
          </p:blipFill>
          <p:spPr>
            <a:xfrm>
              <a:off x="3279552" y="1159813"/>
              <a:ext cx="11052000" cy="5946876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ED66124-B00F-C562-E79C-3746836D0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48" t="-584" r="-182" b="92231"/>
            <a:stretch/>
          </p:blipFill>
          <p:spPr>
            <a:xfrm>
              <a:off x="9302352" y="1121713"/>
              <a:ext cx="5048250" cy="496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74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30EE1DCC-CBDF-E2A0-CE36-F7865FA256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" t="64836" r="-3734" b="1147"/>
          <a:stretch/>
        </p:blipFill>
        <p:spPr>
          <a:xfrm>
            <a:off x="520698" y="7528912"/>
            <a:ext cx="4773477" cy="820835"/>
          </a:xfrm>
          <a:prstGeom prst="rect">
            <a:avLst/>
          </a:prstGeom>
        </p:spPr>
      </p:pic>
      <p:pic>
        <p:nvPicPr>
          <p:cNvPr id="4" name="Imagem 3" descr="Padrão do plano de fundo&#10;&#10;Descrição gerada automaticamente">
            <a:extLst>
              <a:ext uri="{FF2B5EF4-FFF2-40B4-BE49-F238E27FC236}">
                <a16:creationId xmlns:a16="http://schemas.microsoft.com/office/drawing/2014/main" id="{300E7EAE-C2C6-F2D6-C833-5B02577F6C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506600"/>
            <a:ext cx="4406534" cy="55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4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7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EDD6E3C-C4D5-0ED0-7D9F-9B68DF915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" t="2434" r="75241" b="16718"/>
          <a:stretch/>
        </p:blipFill>
        <p:spPr>
          <a:xfrm>
            <a:off x="404444" y="1782305"/>
            <a:ext cx="4889731" cy="4889732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711D603F-5433-56F3-38AF-C2AEC1054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8"/>
          <a:stretch/>
        </p:blipFill>
        <p:spPr>
          <a:xfrm>
            <a:off x="684582" y="7209919"/>
            <a:ext cx="4609593" cy="19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30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</TotalTime>
  <Words>3</Words>
  <Application>Microsoft Office PowerPoint</Application>
  <PresentationFormat>Personalizar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rohr decothe fonseca</dc:creator>
  <cp:lastModifiedBy>barbara rohr decothe fonseca</cp:lastModifiedBy>
  <cp:revision>4</cp:revision>
  <dcterms:created xsi:type="dcterms:W3CDTF">2022-10-27T17:32:45Z</dcterms:created>
  <dcterms:modified xsi:type="dcterms:W3CDTF">2024-12-14T21:58:55Z</dcterms:modified>
</cp:coreProperties>
</file>