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E919A-32D2-F528-7A95-BAD644C2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6F4AE-FE43-5A0F-E1F1-98B74EE4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A2361-0447-6B62-6415-9BBE81DB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1053E-7CBC-CA85-E3D5-F6BA5AA0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4D92B-19BE-66B6-8672-3F37674B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7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F354B-4711-7579-6B6A-67BC4648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44EBFA-E930-661C-E37F-A75D945E8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3CC64-B6D3-22B9-7331-866B7F0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7A128-A9C5-B4F6-D9C1-99E86D9D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495E7-115D-149A-FE64-2111757D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83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32F32-058A-BE82-6C15-8B2B4BF8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9508BA-9956-D765-1290-F1E29C2AD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5FDDEF-443B-8078-C1EC-A4D28CD7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D7587-E4F0-97AC-DFB6-5225C0A9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FB6C6-4C58-8405-DD13-8F5A301F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4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7D83-520E-0F25-F14B-638BA0F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034B4-B78E-4AB1-E5F8-FE7EA89E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CF66D5-3C73-35B4-CE37-27A4246C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B113B-FFA2-8F7C-6F52-9682F3B4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276C3-2A59-B69C-4530-FC74D3D8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7843-D33A-C4DD-0860-5FDC364A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A87D3-09D5-34F0-8CD1-77798372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1EE5E-2AF6-5933-830F-D2BABDA7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B4C1EF-A429-E6B0-5E16-177EE204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981C21-FD77-2C18-14C6-2373A7F9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408C-4A44-4B2D-8CEE-24AEBA5C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67484-76B0-9FBA-542A-F61CF2D4F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40F99A-3D93-794A-64C9-6EA03465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25495-9E24-CBC6-C9B0-670865DA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45403-4C1B-0969-0985-8F8F64E3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50ED01-F8B8-382B-F6E4-D4CEFAE0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915F1-1BE4-8F8F-74F4-5338C3AF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0042E8-B4BC-46C3-A314-DC4AACE1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92CBAA-4E2A-7DFD-BC07-A694A5AA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A6E071-CFBC-B7CA-657A-1877E4BD0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3F190C-1BD8-2EC6-C9F7-2E68FDF40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46648F-60D3-2226-9466-700C65C4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2A83D3-E1DC-1995-99FD-F0FF764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FD7466-2C1B-A12A-6DD7-BE028E63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2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99EF-1104-3FE5-22C4-45398CF4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E87257-EB66-8E46-68C8-13222022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B02F5C-1FF2-81CD-8C28-A2DD1A4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3B8451-9F90-F279-67E9-6CFC40DE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52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542BCD-1688-43F0-585C-717C2A88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38518A-6265-0445-95AE-FCE2B715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887C2B-0CB2-4AA8-0022-C52A98C0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5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EC3B5-C61D-6D1C-59C1-938EC351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120E7-6B5F-0B79-C616-28C77612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52777C-4A7B-1221-B8EF-080282C6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86494A-63C3-DC21-B503-822D9701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F2266-060A-EAA1-A481-CB647056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10D481-E906-F3DB-8129-D3C4CAB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5109-BA68-7291-3674-CCEA9AD3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EA4FBA-CA99-CD7F-D5B5-0BDA9372A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FFA3EF-9A65-B6DC-A88F-A29EF9975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5BE837-B3AF-F4DD-9A5A-AB83D929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E8180-05EE-0A00-4787-18C2DDE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AE6D0-5F50-7237-7FC3-59D41856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1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A2BB43-C807-18F9-BD58-991C517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B438AD-8524-CAD3-8D40-2BB8C03F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62D0A-7862-B7F4-66D4-C04C9F1E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F741-E8A7-4F13-A3E7-4D6178D48350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331EA-660D-58C3-518C-73BAA23AD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C8B04-D1BC-00EC-F655-18FCDA25A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73E9-4BDF-4454-B84B-00112162D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6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6119876-686A-BD05-1310-E3B663775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82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6D44770-B7D2-FAE7-F2B9-266E64F0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59" y="3292344"/>
            <a:ext cx="2063267" cy="2063267"/>
          </a:xfrm>
          <a:prstGeom prst="rect">
            <a:avLst/>
          </a:prstGeom>
        </p:spPr>
      </p:pic>
      <p:pic>
        <p:nvPicPr>
          <p:cNvPr id="9" name="Imagem 8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F0AE05EF-1666-9F7E-E179-59ED38BFF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39390" r="40033" b="42626"/>
          <a:stretch/>
        </p:blipFill>
        <p:spPr>
          <a:xfrm rot="21294974">
            <a:off x="3183263" y="4448161"/>
            <a:ext cx="3987302" cy="10844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B413972-3CB6-D100-C146-A62C0CC25FB3}"/>
              </a:ext>
            </a:extLst>
          </p:cNvPr>
          <p:cNvSpPr/>
          <p:nvPr/>
        </p:nvSpPr>
        <p:spPr>
          <a:xfrm>
            <a:off x="2977979" y="2344384"/>
            <a:ext cx="4436076" cy="1609778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4414BA-8165-B30C-B41A-C6491F5297D7}"/>
              </a:ext>
            </a:extLst>
          </p:cNvPr>
          <p:cNvSpPr/>
          <p:nvPr/>
        </p:nvSpPr>
        <p:spPr>
          <a:xfrm>
            <a:off x="5172609" y="3731740"/>
            <a:ext cx="1652440" cy="864973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1359CD-7290-AB0F-3402-74FB91AE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82714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4A6DD15F-7AB6-76BF-A54B-C6265C21E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3" t="-2127" r="37072" b="49059"/>
          <a:stretch/>
        </p:blipFill>
        <p:spPr>
          <a:xfrm>
            <a:off x="7166919" y="3752998"/>
            <a:ext cx="1538344" cy="1689112"/>
          </a:xfrm>
          <a:prstGeom prst="rect">
            <a:avLst/>
          </a:prstGeom>
        </p:spPr>
      </p:pic>
      <p:pic>
        <p:nvPicPr>
          <p:cNvPr id="9" name="Imagem 8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4FAAF044-EB75-70E8-2632-9E13CB95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39390" r="40033" b="42626"/>
          <a:stretch/>
        </p:blipFill>
        <p:spPr>
          <a:xfrm rot="21294974">
            <a:off x="3183263" y="4448161"/>
            <a:ext cx="3987302" cy="10844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5FEC554-3E80-3F2D-1704-9E10B71D8CAD}"/>
              </a:ext>
            </a:extLst>
          </p:cNvPr>
          <p:cNvSpPr/>
          <p:nvPr/>
        </p:nvSpPr>
        <p:spPr>
          <a:xfrm>
            <a:off x="2866769" y="2344384"/>
            <a:ext cx="4547286" cy="1609778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A0C4D1-97F2-658C-79E1-010CD09B5A81}"/>
              </a:ext>
            </a:extLst>
          </p:cNvPr>
          <p:cNvSpPr/>
          <p:nvPr/>
        </p:nvSpPr>
        <p:spPr>
          <a:xfrm>
            <a:off x="5172609" y="3731740"/>
            <a:ext cx="1652440" cy="864973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D8E126-8CA1-3F55-1D3F-61847364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7CC414DE-411D-EA32-BA95-FB516E503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7" t="19565" r="28605" b="19565"/>
          <a:stretch/>
        </p:blipFill>
        <p:spPr>
          <a:xfrm>
            <a:off x="7019740" y="3836062"/>
            <a:ext cx="1638974" cy="1433483"/>
          </a:xfrm>
          <a:prstGeom prst="rect">
            <a:avLst/>
          </a:prstGeom>
        </p:spPr>
      </p:pic>
      <p:pic>
        <p:nvPicPr>
          <p:cNvPr id="5" name="Imagem 4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1FDC05E5-FA53-83FA-35A4-7F556AEB2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39390" r="40033" b="42626"/>
          <a:stretch/>
        </p:blipFill>
        <p:spPr>
          <a:xfrm rot="21294974">
            <a:off x="3183263" y="4448161"/>
            <a:ext cx="3987302" cy="10844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4D1D8D-F2F6-7140-A771-85A66850502E}"/>
              </a:ext>
            </a:extLst>
          </p:cNvPr>
          <p:cNvSpPr/>
          <p:nvPr/>
        </p:nvSpPr>
        <p:spPr>
          <a:xfrm>
            <a:off x="2891481" y="2344384"/>
            <a:ext cx="4522573" cy="1609778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24FB08-D013-5193-DEBD-2287E2DD24C7}"/>
              </a:ext>
            </a:extLst>
          </p:cNvPr>
          <p:cNvSpPr/>
          <p:nvPr/>
        </p:nvSpPr>
        <p:spPr>
          <a:xfrm>
            <a:off x="5172609" y="3731740"/>
            <a:ext cx="1652440" cy="864973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A4D23B-A2D8-0519-FE17-2C835A097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595"/>
            <a:ext cx="12192000" cy="685800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863C599-D840-433A-5B9E-3BB85C91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92" y="3867665"/>
            <a:ext cx="1617026" cy="1609777"/>
          </a:xfrm>
          <a:prstGeom prst="rect">
            <a:avLst/>
          </a:prstGeom>
        </p:spPr>
      </p:pic>
      <p:pic>
        <p:nvPicPr>
          <p:cNvPr id="6" name="Imagem 5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04942643-987F-DA61-6898-45E654B37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39390" r="40033" b="42626"/>
          <a:stretch/>
        </p:blipFill>
        <p:spPr>
          <a:xfrm rot="21294974">
            <a:off x="3183263" y="4448161"/>
            <a:ext cx="3987302" cy="10844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B1FE260-604B-055E-88C5-2F0089C6C7BD}"/>
              </a:ext>
            </a:extLst>
          </p:cNvPr>
          <p:cNvSpPr/>
          <p:nvPr/>
        </p:nvSpPr>
        <p:spPr>
          <a:xfrm>
            <a:off x="2780271" y="2344384"/>
            <a:ext cx="4633784" cy="1609778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E95210E-F363-D254-4813-74E442D8118A}"/>
              </a:ext>
            </a:extLst>
          </p:cNvPr>
          <p:cNvSpPr/>
          <p:nvPr/>
        </p:nvSpPr>
        <p:spPr>
          <a:xfrm>
            <a:off x="5172609" y="3731740"/>
            <a:ext cx="1652440" cy="864973"/>
          </a:xfrm>
          <a:prstGeom prst="rect">
            <a:avLst/>
          </a:prstGeom>
          <a:solidFill>
            <a:srgbClr val="01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724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rohr decothe fonseca</dc:creator>
  <cp:lastModifiedBy>barbara rohr decothe fonseca</cp:lastModifiedBy>
  <cp:revision>3</cp:revision>
  <dcterms:created xsi:type="dcterms:W3CDTF">2022-12-15T14:05:42Z</dcterms:created>
  <dcterms:modified xsi:type="dcterms:W3CDTF">2023-01-10T00:18:54Z</dcterms:modified>
</cp:coreProperties>
</file>