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b24d211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b24d211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b24d211b2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b24d211b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b24d211b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b24d211b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b24d211b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b24d211b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b24d211b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b24d211b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b24d211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b24d211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b24d211b2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b24d211b2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24d211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24d211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b12a783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b12a783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24d211b2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b24d211b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24d211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b24d211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b24d211b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b24d211b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b24d211b2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b24d211b2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zindi.africa/learn/fraud-detection-in-electricity-and-gas-consumption-challenge-tutorial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indi.africa/learn/fraud-detection-in-electricity-and-gas-consumption-challenge-tutori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0" y="316850"/>
            <a:ext cx="9144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600">
                <a:solidFill>
                  <a:srgbClr val="434343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Fraud Detection in Electricity &amp; Gas Consumption</a:t>
            </a:r>
            <a:r>
              <a:rPr lang="pt-BR" sz="26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 Tunisia</a:t>
            </a:r>
            <a:endParaRPr sz="26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01602"/>
            <a:ext cx="9143997" cy="374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-116800" y="1684800"/>
            <a:ext cx="44580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Sharing with the class</a:t>
            </a:r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220300" y="0"/>
            <a:ext cx="4923600" cy="51435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170800" y="571500"/>
            <a:ext cx="4775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Insights: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data set is highly imbalanced no clear correlation.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processing the data per client (on avg there is 30 row per client).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approach was to convert this data into statistical info.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split the gas and elec set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-894" l="-12164" r="-14289" t="-1975"/>
          <a:stretch/>
        </p:blipFill>
        <p:spPr>
          <a:xfrm>
            <a:off x="0" y="30425"/>
            <a:ext cx="9144000" cy="5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82350"/>
            <a:ext cx="852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Logistic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Regression results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3510" r="-3509" t="0"/>
          <a:stretch/>
        </p:blipFill>
        <p:spPr>
          <a:xfrm>
            <a:off x="152300" y="1169925"/>
            <a:ext cx="4831950" cy="3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375" y="1386050"/>
            <a:ext cx="3980925" cy="34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0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Decision Tree Results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00" y="731125"/>
            <a:ext cx="5118996" cy="42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80900" y="391350"/>
            <a:ext cx="8251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06000" y="1250375"/>
            <a:ext cx="79320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Roboto Mono"/>
                <a:ea typeface="Roboto Mono"/>
                <a:cs typeface="Roboto Mono"/>
                <a:sym typeface="Roboto Mono"/>
              </a:rPr>
              <a:t>Fraud Detection in Electricity and Gas Consumption Challenge</a:t>
            </a:r>
            <a:endParaRPr b="1"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by Giulia, Mike, Barbara </a:t>
            </a:r>
            <a:endParaRPr b="1"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 Tunisian Company of Electricity and Gas suffered tremendous losses in the order of 200 million Tunisian Dinars due to fraudulent manipulations of meters by consumers.</a:t>
            </a:r>
            <a:endParaRPr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Aim</a:t>
            </a:r>
            <a:r>
              <a:rPr b="1"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3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Detection and Recognition of clients involved in fraudulent activities.</a:t>
            </a:r>
            <a:endParaRPr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pt-BR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3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1.048.757 Mio records from 31.601 clients in a time frame of 5 years.</a:t>
            </a:r>
            <a:endParaRPr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Source: </a:t>
            </a:r>
            <a:r>
              <a:rPr lang="pt-BR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Zini Challenge: Fraud Detection in Tunisia</a:t>
            </a:r>
            <a:endParaRPr sz="1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-109900" y="1366025"/>
            <a:ext cx="44580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Information about the data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220300" y="0"/>
            <a:ext cx="4923600" cy="51435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220300" y="351675"/>
            <a:ext cx="4775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Generalizations: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Total of clients: 31603 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1757 of them are fraud → 5.6%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31449 for electricity → 1756 fraudulent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14512 for gas → 1018 fraudulent </a:t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edium"/>
              <a:buChar char="●"/>
            </a:pPr>
            <a:r>
              <a:rPr lang="pt-BR" sz="1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Regions with most fraud cases are 311 , 101 and it's surroundings.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8247" l="0" r="0" t="12825"/>
          <a:stretch/>
        </p:blipFill>
        <p:spPr>
          <a:xfrm>
            <a:off x="2423475" y="1260475"/>
            <a:ext cx="4297050" cy="3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0" y="306350"/>
            <a:ext cx="9144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Valid Clients vs Fraud Clients</a:t>
            </a:r>
            <a:endParaRPr b="0" sz="27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3" y="387375"/>
            <a:ext cx="9144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Electric vs Gas Clients by Fraud Category</a:t>
            </a:r>
            <a:endParaRPr b="0" sz="27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369150" y="1848275"/>
            <a:ext cx="78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94.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5 %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5374"/>
          <a:stretch/>
        </p:blipFill>
        <p:spPr>
          <a:xfrm>
            <a:off x="1957326" y="1157500"/>
            <a:ext cx="5229376" cy="37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072900" y="3231850"/>
            <a:ext cx="855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93.5 %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893900" y="3738800"/>
            <a:ext cx="697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5.3 %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75425" y="3231850"/>
            <a:ext cx="78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94</a:t>
            </a: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.7 %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217475" y="3675550"/>
            <a:ext cx="697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6.5</a:t>
            </a: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>
            <a:off x="4837275" y="1193450"/>
            <a:ext cx="10500" cy="337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-334762" y="79650"/>
            <a:ext cx="9144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Region with most fraud cases</a:t>
            </a:r>
            <a:endParaRPr b="0" sz="27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369150" y="1848275"/>
            <a:ext cx="78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94.5 %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5374"/>
          <a:stretch/>
        </p:blipFill>
        <p:spPr>
          <a:xfrm>
            <a:off x="1957326" y="1157500"/>
            <a:ext cx="5229376" cy="37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072900" y="3231850"/>
            <a:ext cx="855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93.5 %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893900" y="3738800"/>
            <a:ext cx="697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5.3 %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675425" y="3231850"/>
            <a:ext cx="78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94.7 %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217475" y="3675550"/>
            <a:ext cx="697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edium"/>
                <a:ea typeface="Roboto Medium"/>
                <a:cs typeface="Roboto Medium"/>
                <a:sym typeface="Roboto Medium"/>
              </a:rPr>
              <a:t>6.5 %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flipH="1">
            <a:off x="4837275" y="1193450"/>
            <a:ext cx="10500" cy="337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75" y="592475"/>
            <a:ext cx="7039925" cy="4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5793150" y="249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system can detect fraud with a 43% accuracy , while this low and results in a lot of false positive results , we can have a good approach  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0" y="1005000"/>
            <a:ext cx="43869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Our system can detect 85% of actual fraud cases, while there is a high level of false positives ,possible solutions: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Priorities these clients during the quarterly remak visits.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Manual vetting process (might add to costs but is justified by the saving per client)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53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640025" y="211500"/>
            <a:ext cx="388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endParaRPr b="1" sz="4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793150" y="249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system can detect fraud with a 43% accuracy , while this low and results in a lot of false positive results , we can have a good approach 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572000" y="1005000"/>
            <a:ext cx="43869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The returns can be tremounds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For eclectic the official average consumption for fraud per quarter is 767 KW.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This translates to 60 USD per quarter per client.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For gas the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official average consumption for fraud per quarter is 170 Cub m per quarter,about 20 USD.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653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640025" y="211500"/>
            <a:ext cx="388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Savings</a:t>
            </a:r>
            <a:endParaRPr b="1" sz="4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4000" y="1684800"/>
            <a:ext cx="44580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2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Suggestions</a:t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220300" y="0"/>
            <a:ext cx="4923600" cy="51435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170800" y="571500"/>
            <a:ext cx="47754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Change the counter remark criteria used in a visit (If the counter shows something wrong, the agent gives a bad score ).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Start new evaluation in the high populated regions: 311, 101 - 109 with a focus on the list our system produces.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edium"/>
              <a:buChar char="●"/>
            </a:pPr>
            <a:r>
              <a:rPr lang="pt-BR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focus on eclectic fraud (more cost saving and higher numbers).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