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4AB8-848F-4F3F-8653-DE03496A6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F40F2-99D9-4C55-A181-32465C48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9D27-6D4C-4DA1-ACD7-CA8B813C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C78A-9026-4FE4-B033-8D94EB4A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0EE1-EA65-4AD0-82F2-BA582D04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A7FF-16DB-4CAD-8A6B-8B04263A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48E62-C826-4A37-B79B-9893F909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6FB3-A166-4824-B560-115CA1B9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86D0-78E6-4C46-8AEA-D3793EFF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CC37-BF22-454A-9B58-BC3BA091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E1251-F913-4367-8A1B-2FE5CFF5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362-0870-44AD-897A-551406A1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72AD-FA71-400E-A3FA-DD9D19C3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B76C-7626-4816-B618-9342F226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6D28-369B-45F4-8B7E-83DDBAF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B9C-A67A-4407-B939-B99C8444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E8C0-FB70-4646-A3B6-3DCD1F5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055C-5E79-47C7-A38C-9ED427CE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0C7F-C631-4E67-8E91-9439C32C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AB6E-49D3-4E5A-8335-4F4D0A1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5F73-70FA-4508-BA7A-03892A5F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C1F9-623C-496D-B96F-51FF1AF3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FEF0-EE8B-4388-9811-D646D504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590B-79A2-4B18-8394-D01F5E3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341A-F025-4948-AC17-68CF215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5DE3-5D98-4864-BFAE-A8DE9435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6D2E-10F4-4C58-B51C-5D6DA2255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45964-79A1-403F-BCD3-82A66856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FC4-EBA2-4FF9-9960-4A680CB7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1D9FB-AE6C-4876-BD9A-1E4DF5E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8024-18A8-42D6-BE33-EE6426B0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D1C1-A7E9-4F3E-8D53-35EDAEDA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145B-F534-4F07-BB9A-C07D17FC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E557-ECB1-4C15-AED9-2CA7A285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EFA0-E0C4-4A65-A8DC-46E0B1469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D40D2-6D24-4F5E-821C-87257F60B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70B65-BB22-4221-9ACE-688BD73E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7A18-E801-4E9B-B5CB-6A71BB3C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A22B1-9ABF-4300-9CA9-F4F99BC7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00E2-BB93-459D-A32E-5777F7B6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06C2E-5BFB-416A-ADFB-FA74EB27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501FA-1D9E-41CE-86D1-271534BB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62F61-CCCD-406B-9325-F0E8DEDC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7870D-ABC6-4E34-B22A-4B889898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7EE88-EF64-466C-B1B6-C85A3A04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E6923-E48B-47CA-B848-F7D95C67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035-7C28-41EC-B9BD-CD46A95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1BB4-06CB-48A7-84CE-FD1C1A3F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6834-F31C-475F-B4E4-F90682B6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B73B-02D0-43B1-A1F4-324AF23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1561-BE81-4DA7-BC04-76ECE712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630AE-4E4F-49D1-B104-37052E46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EE9A-BC66-4BA7-9B5B-C5F911FB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6E9B2-FC2E-4799-A4E1-B31D78325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66B90-76C9-4033-8FCF-32868481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82A8F-DFDB-4B56-922F-BB136D97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E1D4-AFA7-499A-94F4-9260589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D70B-B147-487A-A0F6-E6813F54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DD2C0-5E5B-48EE-9C7F-65E96F9D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6CF5-39C9-4083-8632-3418DDBF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18D-C69C-4AB1-BBE5-0E16BEC2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BFBD-E34C-482D-8A52-D22B503FD6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B849-9611-48ED-A623-EA784A6A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C679-41E9-4D09-AAAA-9CC09353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2304-F8F2-4A8A-8F4A-D938BD05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DB86-A969-4F34-88A6-5439CD41A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 Homework-Moderate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3791-5470-4E3D-A83C-E7FE79A96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Shenglin Ye</a:t>
            </a:r>
          </a:p>
        </p:txBody>
      </p:sp>
    </p:spTree>
    <p:extLst>
      <p:ext uri="{BB962C8B-B14F-4D97-AF65-F5344CB8AC3E}">
        <p14:creationId xmlns:p14="http://schemas.microsoft.com/office/powerpoint/2010/main" val="19305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628E-81C7-4F87-A822-4188A5A0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47800" cy="1325563"/>
          </a:xfrm>
        </p:spPr>
        <p:txBody>
          <a:bodyPr/>
          <a:lstStyle/>
          <a:p>
            <a:r>
              <a:rPr lang="en-US" dirty="0"/>
              <a:t>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FFA5-5DE3-4AE1-90F7-DFF97F69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91" y="0"/>
            <a:ext cx="3808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BF5-DDCA-462E-ABEF-ECBE225D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4000" cy="1325563"/>
          </a:xfrm>
        </p:spPr>
        <p:txBody>
          <a:bodyPr/>
          <a:lstStyle/>
          <a:p>
            <a:r>
              <a:rPr lang="en-US" dirty="0"/>
              <a:t>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3EF4-C615-49EE-A6DE-4A4391AE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67" y="0"/>
            <a:ext cx="3172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1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BF5-DDCA-462E-ABEF-ECBE225D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4000" cy="1325563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C4E67-4143-459A-B791-441B3BE8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15" y="0"/>
            <a:ext cx="3290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VBA Homework-Moderate</vt:lpstr>
      <vt:lpstr>2016</vt:lpstr>
      <vt:lpstr>2015</vt:lpstr>
      <vt:lpstr>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Homework-Moderate</dc:title>
  <dc:creator>Shenglin Ye</dc:creator>
  <cp:lastModifiedBy>Shenglin Ye</cp:lastModifiedBy>
  <cp:revision>1</cp:revision>
  <dcterms:created xsi:type="dcterms:W3CDTF">2019-09-02T16:00:40Z</dcterms:created>
  <dcterms:modified xsi:type="dcterms:W3CDTF">2019-09-02T16:03:06Z</dcterms:modified>
</cp:coreProperties>
</file>