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A670-FE41-5A44-9F8E-4320285E32D5}" type="datetimeFigureOut">
              <a:rPr lang="ru-RU" smtClean="0"/>
              <a:t>14.12.18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DE71-89AB-FC4B-AB02-B1D2953BF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28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A670-FE41-5A44-9F8E-4320285E32D5}" type="datetimeFigureOut">
              <a:rPr lang="ru-RU" smtClean="0"/>
              <a:t>14.12.18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DE71-89AB-FC4B-AB02-B1D2953BF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9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A670-FE41-5A44-9F8E-4320285E32D5}" type="datetimeFigureOut">
              <a:rPr lang="ru-RU" smtClean="0"/>
              <a:t>14.12.18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DE71-89AB-FC4B-AB02-B1D2953BF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5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A670-FE41-5A44-9F8E-4320285E32D5}" type="datetimeFigureOut">
              <a:rPr lang="ru-RU" smtClean="0"/>
              <a:t>14.12.18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DE71-89AB-FC4B-AB02-B1D2953BF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02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A670-FE41-5A44-9F8E-4320285E32D5}" type="datetimeFigureOut">
              <a:rPr lang="ru-RU" smtClean="0"/>
              <a:t>14.12.18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DE71-89AB-FC4B-AB02-B1D2953BF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36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A670-FE41-5A44-9F8E-4320285E32D5}" type="datetimeFigureOut">
              <a:rPr lang="ru-RU" smtClean="0"/>
              <a:t>14.12.18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DE71-89AB-FC4B-AB02-B1D2953BF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9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A670-FE41-5A44-9F8E-4320285E32D5}" type="datetimeFigureOut">
              <a:rPr lang="ru-RU" smtClean="0"/>
              <a:t>14.12.18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DE71-89AB-FC4B-AB02-B1D2953BF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9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A670-FE41-5A44-9F8E-4320285E32D5}" type="datetimeFigureOut">
              <a:rPr lang="ru-RU" smtClean="0"/>
              <a:t>14.12.18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DE71-89AB-FC4B-AB02-B1D2953BF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A670-FE41-5A44-9F8E-4320285E32D5}" type="datetimeFigureOut">
              <a:rPr lang="ru-RU" smtClean="0"/>
              <a:t>14.12.18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DE71-89AB-FC4B-AB02-B1D2953BF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22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A670-FE41-5A44-9F8E-4320285E32D5}" type="datetimeFigureOut">
              <a:rPr lang="ru-RU" smtClean="0"/>
              <a:t>14.12.18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DE71-89AB-FC4B-AB02-B1D2953BF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99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A670-FE41-5A44-9F8E-4320285E32D5}" type="datetimeFigureOut">
              <a:rPr lang="ru-RU" smtClean="0"/>
              <a:t>14.12.18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DE71-89AB-FC4B-AB02-B1D2953BF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3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4A670-FE41-5A44-9F8E-4320285E32D5}" type="datetimeFigureOut">
              <a:rPr lang="ru-RU" smtClean="0"/>
              <a:t>14.12.18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DE71-89AB-FC4B-AB02-B1D2953BF2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7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Money</a:t>
            </a:r>
            <a:r>
              <a:rPr lang="ru-RU" dirty="0" smtClean="0"/>
              <a:t> </a:t>
            </a:r>
            <a:r>
              <a:rPr lang="en-US" dirty="0" smtClean="0"/>
              <a:t>Manager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Выполнен Мироновой Варварой Дмитриевной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61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 состоит в том, чтобы помочь людям контролировать собственный бюджет, отслеживать траты и доходы. </a:t>
            </a:r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позволит сэкономить лишние деньги, отследить излишние расходы, спланировать накопление средств. </a:t>
            </a:r>
            <a:endParaRPr lang="ru-RU" dirty="0" smtClean="0"/>
          </a:p>
          <a:p>
            <a:r>
              <a:rPr lang="ru-RU" dirty="0" smtClean="0"/>
              <a:t>С </a:t>
            </a:r>
            <a:r>
              <a:rPr lang="ru-RU" dirty="0"/>
              <a:t>помощью функций отображения статистики пользователь может контролировать начисление заработной платы. </a:t>
            </a:r>
            <a:endParaRPr lang="ru-RU" dirty="0" smtClean="0"/>
          </a:p>
          <a:p>
            <a:r>
              <a:rPr lang="ru-RU" dirty="0" smtClean="0"/>
              <a:t>Возможность </a:t>
            </a:r>
            <a:r>
              <a:rPr lang="ru-RU" dirty="0"/>
              <a:t>открытия различных файлов позволяет иметь несколько счетов, созданных для различных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21364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интерфейса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3" y="1690688"/>
            <a:ext cx="5283081" cy="4351338"/>
          </a:xfr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08" y="1690688"/>
            <a:ext cx="6070719" cy="45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3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325563"/>
          </a:xfrm>
        </p:spPr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4571"/>
            <a:ext cx="10515600" cy="5018520"/>
          </a:xfrm>
        </p:spPr>
        <p:txBody>
          <a:bodyPr/>
          <a:lstStyle/>
          <a:p>
            <a:r>
              <a:rPr lang="ru-RU" sz="2400" dirty="0"/>
              <a:t>Проект реализован на языке </a:t>
            </a:r>
            <a:r>
              <a:rPr lang="en-US" sz="2400" dirty="0"/>
              <a:t>Python</a:t>
            </a:r>
            <a:r>
              <a:rPr lang="ru-RU" sz="2400" dirty="0"/>
              <a:t> с применением следующих библиотек</a:t>
            </a:r>
            <a:r>
              <a:rPr lang="en-US" sz="2400" dirty="0"/>
              <a:t>: </a:t>
            </a:r>
            <a:endParaRPr lang="ru-RU" sz="2400" dirty="0"/>
          </a:p>
          <a:p>
            <a:pPr lvl="0"/>
            <a:r>
              <a:rPr lang="en-US" sz="2400" dirty="0" err="1"/>
              <a:t>Datetime</a:t>
            </a:r>
            <a:endParaRPr lang="ru-RU" sz="2400" dirty="0"/>
          </a:p>
          <a:p>
            <a:pPr lvl="0"/>
            <a:r>
              <a:rPr lang="en-US" sz="2400" dirty="0" err="1"/>
              <a:t>Json</a:t>
            </a:r>
            <a:endParaRPr lang="ru-RU" sz="2400" dirty="0"/>
          </a:p>
          <a:p>
            <a:pPr lvl="0"/>
            <a:r>
              <a:rPr lang="en-US" sz="2400" dirty="0" err="1"/>
              <a:t>Os</a:t>
            </a:r>
            <a:endParaRPr lang="ru-RU" sz="2400" dirty="0"/>
          </a:p>
          <a:p>
            <a:pPr lvl="0"/>
            <a:r>
              <a:rPr lang="en-US" sz="2400" dirty="0"/>
              <a:t>PyQt5</a:t>
            </a:r>
            <a:endParaRPr lang="ru-RU" sz="2400" dirty="0"/>
          </a:p>
          <a:p>
            <a:pPr lvl="0"/>
            <a:r>
              <a:rPr lang="en-US" sz="2400" dirty="0"/>
              <a:t>Sys</a:t>
            </a:r>
            <a:endParaRPr lang="ru-RU" sz="2400" dirty="0"/>
          </a:p>
          <a:p>
            <a:pPr lvl="0"/>
            <a:r>
              <a:rPr lang="en-US" sz="2400" dirty="0" err="1"/>
              <a:t>pygraph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6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40327"/>
            <a:ext cx="10515600" cy="563663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Основными классами являются окна, открываемые при нажатии на кнопки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MyWidget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класс основного окна программы</a:t>
            </a:r>
            <a:endParaRPr lang="en-US" dirty="0" smtClean="0"/>
          </a:p>
          <a:p>
            <a:r>
              <a:rPr lang="en-US" dirty="0" err="1" smtClean="0"/>
              <a:t>CategoriesWindow</a:t>
            </a:r>
            <a:endParaRPr lang="en-US" dirty="0" smtClean="0"/>
          </a:p>
          <a:p>
            <a:r>
              <a:rPr lang="en-US" dirty="0" err="1" smtClean="0"/>
              <a:t>Adding_Widget</a:t>
            </a:r>
            <a:endParaRPr lang="en-US" dirty="0" smtClean="0"/>
          </a:p>
          <a:p>
            <a:r>
              <a:rPr lang="en-US" dirty="0" err="1" smtClean="0"/>
              <a:t>Statyic_Window</a:t>
            </a:r>
            <a:endParaRPr lang="en-US" dirty="0" smtClean="0"/>
          </a:p>
          <a:p>
            <a:r>
              <a:rPr lang="en-US" dirty="0" err="1" smtClean="0"/>
              <a:t>MainList</a:t>
            </a:r>
            <a:endParaRPr lang="ru-RU" dirty="0" smtClean="0"/>
          </a:p>
          <a:p>
            <a:r>
              <a:rPr lang="en-US" dirty="0" smtClean="0"/>
              <a:t>Info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 же присутствуют вспомогательные классы, унаследованные от базовых </a:t>
            </a:r>
            <a:r>
              <a:rPr lang="ru-RU" dirty="0" err="1" smtClean="0"/>
              <a:t>виджетов</a:t>
            </a:r>
            <a:r>
              <a:rPr lang="ru-RU" dirty="0" smtClean="0"/>
              <a:t> и созданные для упрощения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77265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smtClean="0"/>
              <a:t>Основополагающей являлась библиотека </a:t>
            </a:r>
            <a:r>
              <a:rPr lang="en-US" sz="2200" dirty="0" smtClean="0"/>
              <a:t>PyQt5</a:t>
            </a:r>
            <a:r>
              <a:rPr lang="ru-RU" sz="2200" dirty="0" smtClean="0"/>
              <a:t>. Были использованы следующие </a:t>
            </a:r>
            <a:r>
              <a:rPr lang="ru-RU" sz="2200" dirty="0" err="1" smtClean="0"/>
              <a:t>виджеты</a:t>
            </a:r>
            <a:r>
              <a:rPr lang="en-US" sz="2200" dirty="0" smtClean="0"/>
              <a:t>:</a:t>
            </a:r>
          </a:p>
          <a:p>
            <a:pPr lvl="0"/>
            <a:r>
              <a:rPr lang="en-US" sz="2200" dirty="0" err="1"/>
              <a:t>QLabel</a:t>
            </a:r>
            <a:endParaRPr lang="ru-RU" sz="2200" dirty="0"/>
          </a:p>
          <a:p>
            <a:pPr lvl="0"/>
            <a:r>
              <a:rPr lang="en-US" sz="2200" dirty="0" err="1"/>
              <a:t>QScrollArea</a:t>
            </a:r>
            <a:endParaRPr lang="ru-RU" sz="2200" dirty="0"/>
          </a:p>
          <a:p>
            <a:pPr lvl="0"/>
            <a:r>
              <a:rPr lang="en-US" sz="2200" dirty="0" err="1"/>
              <a:t>QWidget</a:t>
            </a:r>
            <a:endParaRPr lang="ru-RU" sz="2200" dirty="0"/>
          </a:p>
          <a:p>
            <a:pPr lvl="0"/>
            <a:r>
              <a:rPr lang="en-US" sz="2200" dirty="0" err="1"/>
              <a:t>QHBoxLayout</a:t>
            </a:r>
            <a:endParaRPr lang="ru-RU" sz="2200" dirty="0"/>
          </a:p>
          <a:p>
            <a:pPr lvl="0"/>
            <a:r>
              <a:rPr lang="en-US" sz="2200" dirty="0" err="1"/>
              <a:t>QGridLayout</a:t>
            </a:r>
            <a:endParaRPr lang="ru-RU" sz="2200" dirty="0"/>
          </a:p>
          <a:p>
            <a:pPr lvl="0"/>
            <a:r>
              <a:rPr lang="en-US" sz="2200" dirty="0" err="1"/>
              <a:t>PlotWidget</a:t>
            </a:r>
            <a:endParaRPr lang="ru-RU" sz="2200" dirty="0"/>
          </a:p>
          <a:p>
            <a:pPr lvl="0"/>
            <a:r>
              <a:rPr lang="en-US" sz="2200" dirty="0" err="1"/>
              <a:t>QPushButton</a:t>
            </a:r>
            <a:endParaRPr lang="ru-RU" sz="2200" dirty="0"/>
          </a:p>
          <a:p>
            <a:pPr lvl="0"/>
            <a:r>
              <a:rPr lang="en-US" sz="2200" dirty="0" err="1" smtClean="0"/>
              <a:t>QRadioButton</a:t>
            </a:r>
            <a:endParaRPr lang="ru-RU" sz="2200" dirty="0" smtClean="0"/>
          </a:p>
          <a:p>
            <a:pPr marL="0" lvl="0" indent="0">
              <a:buNone/>
            </a:pPr>
            <a:endParaRPr lang="en-US" sz="2200" dirty="0" smtClean="0"/>
          </a:p>
          <a:p>
            <a:pPr marL="0" lvl="0" indent="0">
              <a:buNone/>
            </a:pPr>
            <a:r>
              <a:rPr lang="ru-RU" sz="2200" dirty="0" smtClean="0"/>
              <a:t>Хранение информации вне программы реализовано с помощью библиотеки </a:t>
            </a:r>
            <a:r>
              <a:rPr lang="en-US" sz="2200" dirty="0" err="1" smtClean="0"/>
              <a:t>json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9753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4722236"/>
          </a:xfrm>
        </p:spPr>
        <p:txBody>
          <a:bodyPr/>
          <a:lstStyle/>
          <a:p>
            <a:r>
              <a:rPr lang="ru-RU" dirty="0" smtClean="0"/>
              <a:t>Я хотела бы и далее развивать это приложение, так как сфера финансов весьма широка. Сейчас со все большим внедрением банковских карт, отслеживание трат весьма актуально и многие возможные функции не реализованы. Это могли бы быть регулярные счета, расширение статистики и т. д. Поэтому я считаю, что у данного проекта есть большие перспективы в развитии. Если </a:t>
            </a:r>
            <a:r>
              <a:rPr lang="ru-RU" dirty="0" err="1" smtClean="0"/>
              <a:t>говориь</a:t>
            </a:r>
            <a:r>
              <a:rPr lang="ru-RU" dirty="0" smtClean="0"/>
              <a:t> о более серьезных разработках, современные банковские системы имеют множество приспособлений для интеграции информации с карт в приложения, а появление большого числа интернет-магазинов упрощает сотрудничество с ними. Это дает возможность создания множества новых функций моего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19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997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258</Words>
  <Application>Microsoft Macintosh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Тема Office</vt:lpstr>
      <vt:lpstr>Money Manager</vt:lpstr>
      <vt:lpstr>Введение</vt:lpstr>
      <vt:lpstr>Примеры интерфейса</vt:lpstr>
      <vt:lpstr>Описание реализации</vt:lpstr>
      <vt:lpstr>Презентация PowerPoint</vt:lpstr>
      <vt:lpstr>Презентация PowerPoint</vt:lpstr>
      <vt:lpstr>Вывод</vt:lpstr>
      <vt:lpstr>Спасибо за внимание!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Manager</dc:title>
  <dc:creator>пользователь Microsoft Office</dc:creator>
  <cp:lastModifiedBy>пользователь Microsoft Office</cp:lastModifiedBy>
  <cp:revision>5</cp:revision>
  <dcterms:created xsi:type="dcterms:W3CDTF">2018-12-14T11:22:49Z</dcterms:created>
  <dcterms:modified xsi:type="dcterms:W3CDTF">2018-12-14T12:09:18Z</dcterms:modified>
</cp:coreProperties>
</file>