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4" r:id="rId5"/>
    <p:sldId id="262" r:id="rId6"/>
    <p:sldId id="263" r:id="rId7"/>
    <p:sldId id="265" r:id="rId8"/>
    <p:sldId id="266" r:id="rId9"/>
    <p:sldId id="258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1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A0425-7DB4-2641-AC28-448163954FD3}" type="doc">
      <dgm:prSet loTypeId="urn:microsoft.com/office/officeart/2005/8/layout/hierarchy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333CC902-CCAA-D344-95CA-BDBF88DB4815}">
      <dgm:prSet phldrT="[Текст]"/>
      <dgm:spPr/>
      <dgm:t>
        <a:bodyPr/>
        <a:lstStyle/>
        <a:p>
          <a:r>
            <a:rPr lang="ru-RU" dirty="0" smtClean="0"/>
            <a:t>Пользователь</a:t>
          </a:r>
          <a:endParaRPr lang="ru-RU" dirty="0"/>
        </a:p>
      </dgm:t>
    </dgm:pt>
    <dgm:pt modelId="{B1B80B75-EC9D-A94A-9829-BA2F79ADE3CD}" type="parTrans" cxnId="{A52A13F6-1773-4F41-B490-F48DC0F01643}">
      <dgm:prSet/>
      <dgm:spPr/>
      <dgm:t>
        <a:bodyPr/>
        <a:lstStyle/>
        <a:p>
          <a:endParaRPr lang="ru-RU"/>
        </a:p>
      </dgm:t>
    </dgm:pt>
    <dgm:pt modelId="{2EF7261D-AF84-B546-B6B4-790A62F64110}" type="sibTrans" cxnId="{A52A13F6-1773-4F41-B490-F48DC0F01643}">
      <dgm:prSet/>
      <dgm:spPr/>
      <dgm:t>
        <a:bodyPr/>
        <a:lstStyle/>
        <a:p>
          <a:endParaRPr lang="ru-RU"/>
        </a:p>
      </dgm:t>
    </dgm:pt>
    <dgm:pt modelId="{029BC2BC-933C-6542-90DF-FD1106B9CA61}">
      <dgm:prSet phldrT="[Текст]"/>
      <dgm:spPr/>
      <dgm:t>
        <a:bodyPr/>
        <a:lstStyle/>
        <a:p>
          <a:r>
            <a:rPr lang="ru-RU" dirty="0" smtClean="0"/>
            <a:t>Модуль</a:t>
          </a:r>
          <a:endParaRPr lang="ru-RU" dirty="0"/>
        </a:p>
      </dgm:t>
    </dgm:pt>
    <dgm:pt modelId="{0A215EC1-3325-B548-B66D-E5E7640C99A0}" type="parTrans" cxnId="{3C8B39A6-BABD-8A4D-B5CA-05C17809A1C9}">
      <dgm:prSet/>
      <dgm:spPr/>
      <dgm:t>
        <a:bodyPr/>
        <a:lstStyle/>
        <a:p>
          <a:endParaRPr lang="ru-RU"/>
        </a:p>
      </dgm:t>
    </dgm:pt>
    <dgm:pt modelId="{0531510C-BB50-CF4A-BC89-C6CED9CA7825}" type="sibTrans" cxnId="{3C8B39A6-BABD-8A4D-B5CA-05C17809A1C9}">
      <dgm:prSet/>
      <dgm:spPr/>
      <dgm:t>
        <a:bodyPr/>
        <a:lstStyle/>
        <a:p>
          <a:endParaRPr lang="ru-RU"/>
        </a:p>
      </dgm:t>
    </dgm:pt>
    <dgm:pt modelId="{341172CD-7AB4-434D-9479-AE72232F8BE4}">
      <dgm:prSet phldrT="[Текст]"/>
      <dgm:spPr/>
      <dgm:t>
        <a:bodyPr/>
        <a:lstStyle/>
        <a:p>
          <a:r>
            <a:rPr lang="ru-RU" dirty="0" smtClean="0"/>
            <a:t>«Пара»</a:t>
          </a:r>
          <a:endParaRPr lang="ru-RU" dirty="0"/>
        </a:p>
      </dgm:t>
    </dgm:pt>
    <dgm:pt modelId="{B87A4FBD-E4D0-404C-90E0-583292D4220C}" type="parTrans" cxnId="{7E792996-8505-B043-B7EC-B5FF96FC995E}">
      <dgm:prSet/>
      <dgm:spPr/>
      <dgm:t>
        <a:bodyPr/>
        <a:lstStyle/>
        <a:p>
          <a:endParaRPr lang="ru-RU"/>
        </a:p>
      </dgm:t>
    </dgm:pt>
    <dgm:pt modelId="{76825A91-6FBB-1F42-8253-3B8A4EC7A161}" type="sibTrans" cxnId="{7E792996-8505-B043-B7EC-B5FF96FC995E}">
      <dgm:prSet/>
      <dgm:spPr/>
      <dgm:t>
        <a:bodyPr/>
        <a:lstStyle/>
        <a:p>
          <a:endParaRPr lang="ru-RU"/>
        </a:p>
      </dgm:t>
    </dgm:pt>
    <dgm:pt modelId="{64EA26ED-7A5E-6742-BBC8-7DDB5A8A3EA0}">
      <dgm:prSet phldrT="[Текст]"/>
      <dgm:spPr/>
      <dgm:t>
        <a:bodyPr/>
        <a:lstStyle/>
        <a:p>
          <a:r>
            <a:rPr lang="ru-RU" dirty="0" smtClean="0"/>
            <a:t>Модуль</a:t>
          </a:r>
          <a:endParaRPr lang="ru-RU" dirty="0"/>
        </a:p>
      </dgm:t>
    </dgm:pt>
    <dgm:pt modelId="{FC3F4922-54C7-A845-A9A6-4A039EE8445A}" type="parTrans" cxnId="{3FEA35F7-85D2-A846-9BE0-05F3F112C963}">
      <dgm:prSet/>
      <dgm:spPr/>
      <dgm:t>
        <a:bodyPr/>
        <a:lstStyle/>
        <a:p>
          <a:endParaRPr lang="ru-RU"/>
        </a:p>
      </dgm:t>
    </dgm:pt>
    <dgm:pt modelId="{66673F41-DE02-004C-9933-22183B55F8DE}" type="sibTrans" cxnId="{3FEA35F7-85D2-A846-9BE0-05F3F112C963}">
      <dgm:prSet/>
      <dgm:spPr/>
      <dgm:t>
        <a:bodyPr/>
        <a:lstStyle/>
        <a:p>
          <a:endParaRPr lang="ru-RU"/>
        </a:p>
      </dgm:t>
    </dgm:pt>
    <dgm:pt modelId="{8BB7EF2C-DD50-6244-98DA-056B503158D6}">
      <dgm:prSet phldrT="[Текст]"/>
      <dgm:spPr/>
      <dgm:t>
        <a:bodyPr/>
        <a:lstStyle/>
        <a:p>
          <a:r>
            <a:rPr lang="ru-RU" dirty="0" smtClean="0"/>
            <a:t>«Пара»</a:t>
          </a:r>
          <a:endParaRPr lang="ru-RU" dirty="0"/>
        </a:p>
      </dgm:t>
    </dgm:pt>
    <dgm:pt modelId="{8B648AD6-0454-3445-9BC1-801D7C39902A}" type="parTrans" cxnId="{A914BF76-666E-8B48-A94B-7890906C67D8}">
      <dgm:prSet/>
      <dgm:spPr/>
      <dgm:t>
        <a:bodyPr/>
        <a:lstStyle/>
        <a:p>
          <a:endParaRPr lang="ru-RU"/>
        </a:p>
      </dgm:t>
    </dgm:pt>
    <dgm:pt modelId="{A257A111-D65F-CE4D-927B-79696D4AC13B}" type="sibTrans" cxnId="{A914BF76-666E-8B48-A94B-7890906C67D8}">
      <dgm:prSet/>
      <dgm:spPr/>
      <dgm:t>
        <a:bodyPr/>
        <a:lstStyle/>
        <a:p>
          <a:endParaRPr lang="ru-RU"/>
        </a:p>
      </dgm:t>
    </dgm:pt>
    <dgm:pt modelId="{71D8B8AE-761E-004E-B652-1BA360BB2EF2}">
      <dgm:prSet/>
      <dgm:spPr/>
      <dgm:t>
        <a:bodyPr/>
        <a:lstStyle/>
        <a:p>
          <a:r>
            <a:rPr lang="ru-RU" dirty="0" smtClean="0"/>
            <a:t>«Пара»</a:t>
          </a:r>
          <a:endParaRPr lang="ru-RU" dirty="0"/>
        </a:p>
      </dgm:t>
    </dgm:pt>
    <dgm:pt modelId="{74C6D0F5-4086-A34D-9442-54C25DEAA605}" type="parTrans" cxnId="{CEBAC8B0-1E08-E547-8748-859F54C6AE8A}">
      <dgm:prSet/>
      <dgm:spPr/>
      <dgm:t>
        <a:bodyPr/>
        <a:lstStyle/>
        <a:p>
          <a:endParaRPr lang="ru-RU"/>
        </a:p>
      </dgm:t>
    </dgm:pt>
    <dgm:pt modelId="{2FE77A95-A376-2A42-99CE-F64E647F5338}" type="sibTrans" cxnId="{CEBAC8B0-1E08-E547-8748-859F54C6AE8A}">
      <dgm:prSet/>
      <dgm:spPr/>
      <dgm:t>
        <a:bodyPr/>
        <a:lstStyle/>
        <a:p>
          <a:endParaRPr lang="ru-RU"/>
        </a:p>
      </dgm:t>
    </dgm:pt>
    <dgm:pt modelId="{3B87C131-3CE3-EE4D-8923-99B950080659}">
      <dgm:prSet/>
      <dgm:spPr/>
      <dgm:t>
        <a:bodyPr/>
        <a:lstStyle/>
        <a:p>
          <a:r>
            <a:rPr lang="en-US" dirty="0" smtClean="0"/>
            <a:t>•••</a:t>
          </a:r>
          <a:endParaRPr lang="ru-RU" dirty="0"/>
        </a:p>
      </dgm:t>
    </dgm:pt>
    <dgm:pt modelId="{34573E25-97CD-0F45-B0E3-221DCAA59525}" type="parTrans" cxnId="{DADFF040-FD7D-8E45-AE10-29DAFE6C7FD1}">
      <dgm:prSet/>
      <dgm:spPr/>
      <dgm:t>
        <a:bodyPr/>
        <a:lstStyle/>
        <a:p>
          <a:endParaRPr lang="ru-RU"/>
        </a:p>
      </dgm:t>
    </dgm:pt>
    <dgm:pt modelId="{B7D0E7E1-03F7-F249-B148-14DA704340D8}" type="sibTrans" cxnId="{DADFF040-FD7D-8E45-AE10-29DAFE6C7FD1}">
      <dgm:prSet/>
      <dgm:spPr/>
      <dgm:t>
        <a:bodyPr/>
        <a:lstStyle/>
        <a:p>
          <a:endParaRPr lang="ru-RU"/>
        </a:p>
      </dgm:t>
    </dgm:pt>
    <dgm:pt modelId="{351A6A6A-A99D-F449-B144-F23604CF71CE}" type="pres">
      <dgm:prSet presAssocID="{A30A0425-7DB4-2641-AC28-448163954F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85ECB7D-F75C-3A42-83AF-4490C16A545B}" type="pres">
      <dgm:prSet presAssocID="{333CC902-CCAA-D344-95CA-BDBF88DB4815}" presName="root1" presStyleCnt="0"/>
      <dgm:spPr/>
    </dgm:pt>
    <dgm:pt modelId="{E8569B87-F909-8B43-87F1-49A6A5CB0D87}" type="pres">
      <dgm:prSet presAssocID="{333CC902-CCAA-D344-95CA-BDBF88DB4815}" presName="LevelOneTextNode" presStyleLbl="node0" presStyleIdx="0" presStyleCnt="1" custScaleX="12780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5F51E8-8914-244F-9155-EB4F53214E9B}" type="pres">
      <dgm:prSet presAssocID="{333CC902-CCAA-D344-95CA-BDBF88DB4815}" presName="level2hierChild" presStyleCnt="0"/>
      <dgm:spPr/>
    </dgm:pt>
    <dgm:pt modelId="{C793D3F8-EC2A-A548-8288-BD867DF76FE8}" type="pres">
      <dgm:prSet presAssocID="{0A215EC1-3325-B548-B66D-E5E7640C99A0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DCC50788-16C8-A447-A57E-8DFF1B33F3A1}" type="pres">
      <dgm:prSet presAssocID="{0A215EC1-3325-B548-B66D-E5E7640C99A0}" presName="connTx" presStyleLbl="parChTrans1D2" presStyleIdx="0" presStyleCnt="2"/>
      <dgm:spPr/>
      <dgm:t>
        <a:bodyPr/>
        <a:lstStyle/>
        <a:p>
          <a:endParaRPr lang="ru-RU"/>
        </a:p>
      </dgm:t>
    </dgm:pt>
    <dgm:pt modelId="{4566CB35-721D-7A46-BCC4-8A9187521CCD}" type="pres">
      <dgm:prSet presAssocID="{029BC2BC-933C-6542-90DF-FD1106B9CA61}" presName="root2" presStyleCnt="0"/>
      <dgm:spPr/>
    </dgm:pt>
    <dgm:pt modelId="{F8A0E207-9BFA-DA46-88DA-00A01D606DC3}" type="pres">
      <dgm:prSet presAssocID="{029BC2BC-933C-6542-90DF-FD1106B9CA61}" presName="LevelTwoTextNode" presStyleLbl="node2" presStyleIdx="0" presStyleCnt="2" custLinFactNeighborX="7807" custLinFactNeighborY="-31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359426-5AE2-E444-BDA1-1A113EA4262D}" type="pres">
      <dgm:prSet presAssocID="{029BC2BC-933C-6542-90DF-FD1106B9CA61}" presName="level3hierChild" presStyleCnt="0"/>
      <dgm:spPr/>
    </dgm:pt>
    <dgm:pt modelId="{5984A69F-6805-7E41-B177-F2CF9D4D70BE}" type="pres">
      <dgm:prSet presAssocID="{B87A4FBD-E4D0-404C-90E0-583292D4220C}" presName="conn2-1" presStyleLbl="parChTrans1D3" presStyleIdx="0" presStyleCnt="4"/>
      <dgm:spPr/>
      <dgm:t>
        <a:bodyPr/>
        <a:lstStyle/>
        <a:p>
          <a:endParaRPr lang="ru-RU"/>
        </a:p>
      </dgm:t>
    </dgm:pt>
    <dgm:pt modelId="{F17D8EAE-E08A-B14D-A6E1-3632CBEA07B6}" type="pres">
      <dgm:prSet presAssocID="{B87A4FBD-E4D0-404C-90E0-583292D4220C}" presName="connTx" presStyleLbl="parChTrans1D3" presStyleIdx="0" presStyleCnt="4"/>
      <dgm:spPr/>
      <dgm:t>
        <a:bodyPr/>
        <a:lstStyle/>
        <a:p>
          <a:endParaRPr lang="ru-RU"/>
        </a:p>
      </dgm:t>
    </dgm:pt>
    <dgm:pt modelId="{A8D7696D-1F2F-0E47-8A36-4F0BD455E209}" type="pres">
      <dgm:prSet presAssocID="{341172CD-7AB4-434D-9479-AE72232F8BE4}" presName="root2" presStyleCnt="0"/>
      <dgm:spPr/>
    </dgm:pt>
    <dgm:pt modelId="{FBED74CF-1DC0-994F-A4A5-6324D8E20E53}" type="pres">
      <dgm:prSet presAssocID="{341172CD-7AB4-434D-9479-AE72232F8BE4}" presName="LevelTwoTextNode" presStyleLbl="node3" presStyleIdx="0" presStyleCnt="4" custScaleX="92044" custScaleY="8747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9D285D3-8AF1-9348-8856-4CAC4DB3B697}" type="pres">
      <dgm:prSet presAssocID="{341172CD-7AB4-434D-9479-AE72232F8BE4}" presName="level3hierChild" presStyleCnt="0"/>
      <dgm:spPr/>
    </dgm:pt>
    <dgm:pt modelId="{086D1CDC-FF6D-A943-A017-7F7B262A70E5}" type="pres">
      <dgm:prSet presAssocID="{74C6D0F5-4086-A34D-9442-54C25DEAA605}" presName="conn2-1" presStyleLbl="parChTrans1D3" presStyleIdx="1" presStyleCnt="4"/>
      <dgm:spPr/>
      <dgm:t>
        <a:bodyPr/>
        <a:lstStyle/>
        <a:p>
          <a:endParaRPr lang="ru-RU"/>
        </a:p>
      </dgm:t>
    </dgm:pt>
    <dgm:pt modelId="{C2764233-26A5-9345-A601-DCDFD31FA264}" type="pres">
      <dgm:prSet presAssocID="{74C6D0F5-4086-A34D-9442-54C25DEAA605}" presName="connTx" presStyleLbl="parChTrans1D3" presStyleIdx="1" presStyleCnt="4"/>
      <dgm:spPr/>
      <dgm:t>
        <a:bodyPr/>
        <a:lstStyle/>
        <a:p>
          <a:endParaRPr lang="ru-RU"/>
        </a:p>
      </dgm:t>
    </dgm:pt>
    <dgm:pt modelId="{606CF8C9-3E4F-2747-8038-7906A9B898C0}" type="pres">
      <dgm:prSet presAssocID="{71D8B8AE-761E-004E-B652-1BA360BB2EF2}" presName="root2" presStyleCnt="0"/>
      <dgm:spPr/>
    </dgm:pt>
    <dgm:pt modelId="{1299D8F9-5337-0940-815A-AACF6B1A5527}" type="pres">
      <dgm:prSet presAssocID="{71D8B8AE-761E-004E-B652-1BA360BB2EF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A0A37F0-E17B-004B-B602-5D00E0E5E3E6}" type="pres">
      <dgm:prSet presAssocID="{71D8B8AE-761E-004E-B652-1BA360BB2EF2}" presName="level3hierChild" presStyleCnt="0"/>
      <dgm:spPr/>
    </dgm:pt>
    <dgm:pt modelId="{AB188D85-7AFA-0049-A824-5DACD1682390}" type="pres">
      <dgm:prSet presAssocID="{34573E25-97CD-0F45-B0E3-221DCAA59525}" presName="conn2-1" presStyleLbl="parChTrans1D3" presStyleIdx="2" presStyleCnt="4"/>
      <dgm:spPr/>
      <dgm:t>
        <a:bodyPr/>
        <a:lstStyle/>
        <a:p>
          <a:endParaRPr lang="ru-RU"/>
        </a:p>
      </dgm:t>
    </dgm:pt>
    <dgm:pt modelId="{640C932A-0CA4-AD4B-82C5-29E05488010B}" type="pres">
      <dgm:prSet presAssocID="{34573E25-97CD-0F45-B0E3-221DCAA59525}" presName="connTx" presStyleLbl="parChTrans1D3" presStyleIdx="2" presStyleCnt="4"/>
      <dgm:spPr/>
      <dgm:t>
        <a:bodyPr/>
        <a:lstStyle/>
        <a:p>
          <a:endParaRPr lang="ru-RU"/>
        </a:p>
      </dgm:t>
    </dgm:pt>
    <dgm:pt modelId="{57FDDC19-05E8-8F45-B788-7B7A71F45968}" type="pres">
      <dgm:prSet presAssocID="{3B87C131-3CE3-EE4D-8923-99B950080659}" presName="root2" presStyleCnt="0"/>
      <dgm:spPr/>
    </dgm:pt>
    <dgm:pt modelId="{A29819A6-5F6C-F842-AB00-BF43DC1837EC}" type="pres">
      <dgm:prSet presAssocID="{3B87C131-3CE3-EE4D-8923-99B95008065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81C50C6-1AB2-7C4C-B398-8FD58DFC8166}" type="pres">
      <dgm:prSet presAssocID="{3B87C131-3CE3-EE4D-8923-99B950080659}" presName="level3hierChild" presStyleCnt="0"/>
      <dgm:spPr/>
    </dgm:pt>
    <dgm:pt modelId="{DE520A7F-E915-DC47-BC48-B07FF7EF107F}" type="pres">
      <dgm:prSet presAssocID="{FC3F4922-54C7-A845-A9A6-4A039EE8445A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7CA52D68-79ED-4D4B-8998-C5BD66845BEE}" type="pres">
      <dgm:prSet presAssocID="{FC3F4922-54C7-A845-A9A6-4A039EE8445A}" presName="connTx" presStyleLbl="parChTrans1D2" presStyleIdx="1" presStyleCnt="2"/>
      <dgm:spPr/>
      <dgm:t>
        <a:bodyPr/>
        <a:lstStyle/>
        <a:p>
          <a:endParaRPr lang="ru-RU"/>
        </a:p>
      </dgm:t>
    </dgm:pt>
    <dgm:pt modelId="{A7A88EA0-3A70-EC44-B833-0A5E3B84FC0F}" type="pres">
      <dgm:prSet presAssocID="{64EA26ED-7A5E-6742-BBC8-7DDB5A8A3EA0}" presName="root2" presStyleCnt="0"/>
      <dgm:spPr/>
    </dgm:pt>
    <dgm:pt modelId="{29EC895F-F865-2D41-8DE2-C342948E0D85}" type="pres">
      <dgm:prSet presAssocID="{64EA26ED-7A5E-6742-BBC8-7DDB5A8A3EA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A48E2CC-1EBF-6D42-B87D-8DA8BB493BCE}" type="pres">
      <dgm:prSet presAssocID="{64EA26ED-7A5E-6742-BBC8-7DDB5A8A3EA0}" presName="level3hierChild" presStyleCnt="0"/>
      <dgm:spPr/>
    </dgm:pt>
    <dgm:pt modelId="{275E7206-E433-E548-94DD-21A1D72C3A06}" type="pres">
      <dgm:prSet presAssocID="{8B648AD6-0454-3445-9BC1-801D7C39902A}" presName="conn2-1" presStyleLbl="parChTrans1D3" presStyleIdx="3" presStyleCnt="4"/>
      <dgm:spPr/>
      <dgm:t>
        <a:bodyPr/>
        <a:lstStyle/>
        <a:p>
          <a:endParaRPr lang="ru-RU"/>
        </a:p>
      </dgm:t>
    </dgm:pt>
    <dgm:pt modelId="{99514DAB-B179-F04A-BDC7-7293C438B1EF}" type="pres">
      <dgm:prSet presAssocID="{8B648AD6-0454-3445-9BC1-801D7C39902A}" presName="connTx" presStyleLbl="parChTrans1D3" presStyleIdx="3" presStyleCnt="4"/>
      <dgm:spPr/>
      <dgm:t>
        <a:bodyPr/>
        <a:lstStyle/>
        <a:p>
          <a:endParaRPr lang="ru-RU"/>
        </a:p>
      </dgm:t>
    </dgm:pt>
    <dgm:pt modelId="{44DA60B0-B819-BC4D-B483-F30ADEB6A39A}" type="pres">
      <dgm:prSet presAssocID="{8BB7EF2C-DD50-6244-98DA-056B503158D6}" presName="root2" presStyleCnt="0"/>
      <dgm:spPr/>
    </dgm:pt>
    <dgm:pt modelId="{79ACBDB2-2ADA-994C-895D-506F7EBCDE9E}" type="pres">
      <dgm:prSet presAssocID="{8BB7EF2C-DD50-6244-98DA-056B503158D6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5E33C0A-8E31-6B42-8A66-05D466838206}" type="pres">
      <dgm:prSet presAssocID="{8BB7EF2C-DD50-6244-98DA-056B503158D6}" presName="level3hierChild" presStyleCnt="0"/>
      <dgm:spPr/>
    </dgm:pt>
  </dgm:ptLst>
  <dgm:cxnLst>
    <dgm:cxn modelId="{CE6DA5E5-70C0-A74D-A27E-1CF49D7165A6}" type="presOf" srcId="{B87A4FBD-E4D0-404C-90E0-583292D4220C}" destId="{F17D8EAE-E08A-B14D-A6E1-3632CBEA07B6}" srcOrd="1" destOrd="0" presId="urn:microsoft.com/office/officeart/2005/8/layout/hierarchy2"/>
    <dgm:cxn modelId="{02C25BDC-1882-B34E-ABE4-CEBFAADCED1D}" type="presOf" srcId="{029BC2BC-933C-6542-90DF-FD1106B9CA61}" destId="{F8A0E207-9BFA-DA46-88DA-00A01D606DC3}" srcOrd="0" destOrd="0" presId="urn:microsoft.com/office/officeart/2005/8/layout/hierarchy2"/>
    <dgm:cxn modelId="{7F43426E-5209-1E4F-9B3F-84A0C8B48029}" type="presOf" srcId="{34573E25-97CD-0F45-B0E3-221DCAA59525}" destId="{AB188D85-7AFA-0049-A824-5DACD1682390}" srcOrd="0" destOrd="0" presId="urn:microsoft.com/office/officeart/2005/8/layout/hierarchy2"/>
    <dgm:cxn modelId="{962B52DD-7E1B-F34D-99AA-C7415015A8DE}" type="presOf" srcId="{FC3F4922-54C7-A845-A9A6-4A039EE8445A}" destId="{7CA52D68-79ED-4D4B-8998-C5BD66845BEE}" srcOrd="1" destOrd="0" presId="urn:microsoft.com/office/officeart/2005/8/layout/hierarchy2"/>
    <dgm:cxn modelId="{03961191-E14E-0345-AC58-CA777C1B5D55}" type="presOf" srcId="{64EA26ED-7A5E-6742-BBC8-7DDB5A8A3EA0}" destId="{29EC895F-F865-2D41-8DE2-C342948E0D85}" srcOrd="0" destOrd="0" presId="urn:microsoft.com/office/officeart/2005/8/layout/hierarchy2"/>
    <dgm:cxn modelId="{892EA86C-C053-C844-8DF4-C7DDF2ACABA8}" type="presOf" srcId="{74C6D0F5-4086-A34D-9442-54C25DEAA605}" destId="{C2764233-26A5-9345-A601-DCDFD31FA264}" srcOrd="1" destOrd="0" presId="urn:microsoft.com/office/officeart/2005/8/layout/hierarchy2"/>
    <dgm:cxn modelId="{2D7C3B23-9144-E146-B71C-961E0A007869}" type="presOf" srcId="{A30A0425-7DB4-2641-AC28-448163954FD3}" destId="{351A6A6A-A99D-F449-B144-F23604CF71CE}" srcOrd="0" destOrd="0" presId="urn:microsoft.com/office/officeart/2005/8/layout/hierarchy2"/>
    <dgm:cxn modelId="{A914BF76-666E-8B48-A94B-7890906C67D8}" srcId="{64EA26ED-7A5E-6742-BBC8-7DDB5A8A3EA0}" destId="{8BB7EF2C-DD50-6244-98DA-056B503158D6}" srcOrd="0" destOrd="0" parTransId="{8B648AD6-0454-3445-9BC1-801D7C39902A}" sibTransId="{A257A111-D65F-CE4D-927B-79696D4AC13B}"/>
    <dgm:cxn modelId="{58C021E8-994B-2545-990F-E7BBAB4869D0}" type="presOf" srcId="{0A215EC1-3325-B548-B66D-E5E7640C99A0}" destId="{DCC50788-16C8-A447-A57E-8DFF1B33F3A1}" srcOrd="1" destOrd="0" presId="urn:microsoft.com/office/officeart/2005/8/layout/hierarchy2"/>
    <dgm:cxn modelId="{C6B3D11A-EA0C-EE4A-84F3-F32C2114C199}" type="presOf" srcId="{34573E25-97CD-0F45-B0E3-221DCAA59525}" destId="{640C932A-0CA4-AD4B-82C5-29E05488010B}" srcOrd="1" destOrd="0" presId="urn:microsoft.com/office/officeart/2005/8/layout/hierarchy2"/>
    <dgm:cxn modelId="{439E1A9A-9768-8D45-ADC7-F462E68AA3CD}" type="presOf" srcId="{3B87C131-3CE3-EE4D-8923-99B950080659}" destId="{A29819A6-5F6C-F842-AB00-BF43DC1837EC}" srcOrd="0" destOrd="0" presId="urn:microsoft.com/office/officeart/2005/8/layout/hierarchy2"/>
    <dgm:cxn modelId="{6814094D-F022-0A40-8A39-3DD7A5D52C1A}" type="presOf" srcId="{341172CD-7AB4-434D-9479-AE72232F8BE4}" destId="{FBED74CF-1DC0-994F-A4A5-6324D8E20E53}" srcOrd="0" destOrd="0" presId="urn:microsoft.com/office/officeart/2005/8/layout/hierarchy2"/>
    <dgm:cxn modelId="{ECED8A04-8C2F-1F44-AFAA-0D5EA5BD0FAE}" type="presOf" srcId="{B87A4FBD-E4D0-404C-90E0-583292D4220C}" destId="{5984A69F-6805-7E41-B177-F2CF9D4D70BE}" srcOrd="0" destOrd="0" presId="urn:microsoft.com/office/officeart/2005/8/layout/hierarchy2"/>
    <dgm:cxn modelId="{4FB73627-DD2D-FA46-B7C5-32E5F505F703}" type="presOf" srcId="{FC3F4922-54C7-A845-A9A6-4A039EE8445A}" destId="{DE520A7F-E915-DC47-BC48-B07FF7EF107F}" srcOrd="0" destOrd="0" presId="urn:microsoft.com/office/officeart/2005/8/layout/hierarchy2"/>
    <dgm:cxn modelId="{A52A13F6-1773-4F41-B490-F48DC0F01643}" srcId="{A30A0425-7DB4-2641-AC28-448163954FD3}" destId="{333CC902-CCAA-D344-95CA-BDBF88DB4815}" srcOrd="0" destOrd="0" parTransId="{B1B80B75-EC9D-A94A-9829-BA2F79ADE3CD}" sibTransId="{2EF7261D-AF84-B546-B6B4-790A62F64110}"/>
    <dgm:cxn modelId="{B822AD4B-296E-A94F-97F3-19209439D437}" type="presOf" srcId="{8B648AD6-0454-3445-9BC1-801D7C39902A}" destId="{99514DAB-B179-F04A-BDC7-7293C438B1EF}" srcOrd="1" destOrd="0" presId="urn:microsoft.com/office/officeart/2005/8/layout/hierarchy2"/>
    <dgm:cxn modelId="{EF4F0A43-488C-EA45-8289-8013FA5F9CAA}" type="presOf" srcId="{8BB7EF2C-DD50-6244-98DA-056B503158D6}" destId="{79ACBDB2-2ADA-994C-895D-506F7EBCDE9E}" srcOrd="0" destOrd="0" presId="urn:microsoft.com/office/officeart/2005/8/layout/hierarchy2"/>
    <dgm:cxn modelId="{DD4A162C-381F-B94E-B7CA-850CD6CAFDD6}" type="presOf" srcId="{71D8B8AE-761E-004E-B652-1BA360BB2EF2}" destId="{1299D8F9-5337-0940-815A-AACF6B1A5527}" srcOrd="0" destOrd="0" presId="urn:microsoft.com/office/officeart/2005/8/layout/hierarchy2"/>
    <dgm:cxn modelId="{E99BB47A-DD6D-DB45-ADD5-00C274402772}" type="presOf" srcId="{8B648AD6-0454-3445-9BC1-801D7C39902A}" destId="{275E7206-E433-E548-94DD-21A1D72C3A06}" srcOrd="0" destOrd="0" presId="urn:microsoft.com/office/officeart/2005/8/layout/hierarchy2"/>
    <dgm:cxn modelId="{11A66D7B-2C08-4A40-9495-E67B73146E0F}" type="presOf" srcId="{333CC902-CCAA-D344-95CA-BDBF88DB4815}" destId="{E8569B87-F909-8B43-87F1-49A6A5CB0D87}" srcOrd="0" destOrd="0" presId="urn:microsoft.com/office/officeart/2005/8/layout/hierarchy2"/>
    <dgm:cxn modelId="{28EE5492-62BC-274F-8EAA-F11FC97ED275}" type="presOf" srcId="{74C6D0F5-4086-A34D-9442-54C25DEAA605}" destId="{086D1CDC-FF6D-A943-A017-7F7B262A70E5}" srcOrd="0" destOrd="0" presId="urn:microsoft.com/office/officeart/2005/8/layout/hierarchy2"/>
    <dgm:cxn modelId="{CEBAC8B0-1E08-E547-8748-859F54C6AE8A}" srcId="{029BC2BC-933C-6542-90DF-FD1106B9CA61}" destId="{71D8B8AE-761E-004E-B652-1BA360BB2EF2}" srcOrd="1" destOrd="0" parTransId="{74C6D0F5-4086-A34D-9442-54C25DEAA605}" sibTransId="{2FE77A95-A376-2A42-99CE-F64E647F5338}"/>
    <dgm:cxn modelId="{3C8B39A6-BABD-8A4D-B5CA-05C17809A1C9}" srcId="{333CC902-CCAA-D344-95CA-BDBF88DB4815}" destId="{029BC2BC-933C-6542-90DF-FD1106B9CA61}" srcOrd="0" destOrd="0" parTransId="{0A215EC1-3325-B548-B66D-E5E7640C99A0}" sibTransId="{0531510C-BB50-CF4A-BC89-C6CED9CA7825}"/>
    <dgm:cxn modelId="{DADFF040-FD7D-8E45-AE10-29DAFE6C7FD1}" srcId="{029BC2BC-933C-6542-90DF-FD1106B9CA61}" destId="{3B87C131-3CE3-EE4D-8923-99B950080659}" srcOrd="2" destOrd="0" parTransId="{34573E25-97CD-0F45-B0E3-221DCAA59525}" sibTransId="{B7D0E7E1-03F7-F249-B148-14DA704340D8}"/>
    <dgm:cxn modelId="{CE8A6D7A-D0C2-C244-9027-3055BD914704}" type="presOf" srcId="{0A215EC1-3325-B548-B66D-E5E7640C99A0}" destId="{C793D3F8-EC2A-A548-8288-BD867DF76FE8}" srcOrd="0" destOrd="0" presId="urn:microsoft.com/office/officeart/2005/8/layout/hierarchy2"/>
    <dgm:cxn modelId="{3FEA35F7-85D2-A846-9BE0-05F3F112C963}" srcId="{333CC902-CCAA-D344-95CA-BDBF88DB4815}" destId="{64EA26ED-7A5E-6742-BBC8-7DDB5A8A3EA0}" srcOrd="1" destOrd="0" parTransId="{FC3F4922-54C7-A845-A9A6-4A039EE8445A}" sibTransId="{66673F41-DE02-004C-9933-22183B55F8DE}"/>
    <dgm:cxn modelId="{7E792996-8505-B043-B7EC-B5FF96FC995E}" srcId="{029BC2BC-933C-6542-90DF-FD1106B9CA61}" destId="{341172CD-7AB4-434D-9479-AE72232F8BE4}" srcOrd="0" destOrd="0" parTransId="{B87A4FBD-E4D0-404C-90E0-583292D4220C}" sibTransId="{76825A91-6FBB-1F42-8253-3B8A4EC7A161}"/>
    <dgm:cxn modelId="{BAAEE821-EF1F-174D-AB15-E5A915919E84}" type="presParOf" srcId="{351A6A6A-A99D-F449-B144-F23604CF71CE}" destId="{C85ECB7D-F75C-3A42-83AF-4490C16A545B}" srcOrd="0" destOrd="0" presId="urn:microsoft.com/office/officeart/2005/8/layout/hierarchy2"/>
    <dgm:cxn modelId="{EC902C8C-5E50-E041-A144-11C11B52321C}" type="presParOf" srcId="{C85ECB7D-F75C-3A42-83AF-4490C16A545B}" destId="{E8569B87-F909-8B43-87F1-49A6A5CB0D87}" srcOrd="0" destOrd="0" presId="urn:microsoft.com/office/officeart/2005/8/layout/hierarchy2"/>
    <dgm:cxn modelId="{AA6DBAA3-F499-5E42-8B2E-65BF3A495B0E}" type="presParOf" srcId="{C85ECB7D-F75C-3A42-83AF-4490C16A545B}" destId="{E35F51E8-8914-244F-9155-EB4F53214E9B}" srcOrd="1" destOrd="0" presId="urn:microsoft.com/office/officeart/2005/8/layout/hierarchy2"/>
    <dgm:cxn modelId="{E9FFF70C-6925-794A-B7E7-A4E81F9D7CE0}" type="presParOf" srcId="{E35F51E8-8914-244F-9155-EB4F53214E9B}" destId="{C793D3F8-EC2A-A548-8288-BD867DF76FE8}" srcOrd="0" destOrd="0" presId="urn:microsoft.com/office/officeart/2005/8/layout/hierarchy2"/>
    <dgm:cxn modelId="{49CE0EDF-2E42-0D4D-81D0-62C8ADE459FD}" type="presParOf" srcId="{C793D3F8-EC2A-A548-8288-BD867DF76FE8}" destId="{DCC50788-16C8-A447-A57E-8DFF1B33F3A1}" srcOrd="0" destOrd="0" presId="urn:microsoft.com/office/officeart/2005/8/layout/hierarchy2"/>
    <dgm:cxn modelId="{5D80F257-ED5F-A045-AE8D-908A6F98017A}" type="presParOf" srcId="{E35F51E8-8914-244F-9155-EB4F53214E9B}" destId="{4566CB35-721D-7A46-BCC4-8A9187521CCD}" srcOrd="1" destOrd="0" presId="urn:microsoft.com/office/officeart/2005/8/layout/hierarchy2"/>
    <dgm:cxn modelId="{5F235D37-0304-704A-B5D1-F3015C7C7ED3}" type="presParOf" srcId="{4566CB35-721D-7A46-BCC4-8A9187521CCD}" destId="{F8A0E207-9BFA-DA46-88DA-00A01D606DC3}" srcOrd="0" destOrd="0" presId="urn:microsoft.com/office/officeart/2005/8/layout/hierarchy2"/>
    <dgm:cxn modelId="{B7D61E27-6952-5F49-89FB-4917CFF12F13}" type="presParOf" srcId="{4566CB35-721D-7A46-BCC4-8A9187521CCD}" destId="{CE359426-5AE2-E444-BDA1-1A113EA4262D}" srcOrd="1" destOrd="0" presId="urn:microsoft.com/office/officeart/2005/8/layout/hierarchy2"/>
    <dgm:cxn modelId="{867E5867-3926-574D-A78B-E53E482BAF1B}" type="presParOf" srcId="{CE359426-5AE2-E444-BDA1-1A113EA4262D}" destId="{5984A69F-6805-7E41-B177-F2CF9D4D70BE}" srcOrd="0" destOrd="0" presId="urn:microsoft.com/office/officeart/2005/8/layout/hierarchy2"/>
    <dgm:cxn modelId="{08E8CDF8-F272-B044-8007-EFC43497EDA9}" type="presParOf" srcId="{5984A69F-6805-7E41-B177-F2CF9D4D70BE}" destId="{F17D8EAE-E08A-B14D-A6E1-3632CBEA07B6}" srcOrd="0" destOrd="0" presId="urn:microsoft.com/office/officeart/2005/8/layout/hierarchy2"/>
    <dgm:cxn modelId="{D9781C3B-5273-8745-94D9-4318D8DBD88F}" type="presParOf" srcId="{CE359426-5AE2-E444-BDA1-1A113EA4262D}" destId="{A8D7696D-1F2F-0E47-8A36-4F0BD455E209}" srcOrd="1" destOrd="0" presId="urn:microsoft.com/office/officeart/2005/8/layout/hierarchy2"/>
    <dgm:cxn modelId="{AC350AF8-7B2E-E64D-A365-C44BF4ABCD81}" type="presParOf" srcId="{A8D7696D-1F2F-0E47-8A36-4F0BD455E209}" destId="{FBED74CF-1DC0-994F-A4A5-6324D8E20E53}" srcOrd="0" destOrd="0" presId="urn:microsoft.com/office/officeart/2005/8/layout/hierarchy2"/>
    <dgm:cxn modelId="{FD547AB2-1393-9443-BD3F-95EC3449505F}" type="presParOf" srcId="{A8D7696D-1F2F-0E47-8A36-4F0BD455E209}" destId="{B9D285D3-8AF1-9348-8856-4CAC4DB3B697}" srcOrd="1" destOrd="0" presId="urn:microsoft.com/office/officeart/2005/8/layout/hierarchy2"/>
    <dgm:cxn modelId="{F6A53854-4280-8A4C-AB5D-29D4368CE738}" type="presParOf" srcId="{CE359426-5AE2-E444-BDA1-1A113EA4262D}" destId="{086D1CDC-FF6D-A943-A017-7F7B262A70E5}" srcOrd="2" destOrd="0" presId="urn:microsoft.com/office/officeart/2005/8/layout/hierarchy2"/>
    <dgm:cxn modelId="{0443192A-A32A-A84D-B6A0-AD886609DE51}" type="presParOf" srcId="{086D1CDC-FF6D-A943-A017-7F7B262A70E5}" destId="{C2764233-26A5-9345-A601-DCDFD31FA264}" srcOrd="0" destOrd="0" presId="urn:microsoft.com/office/officeart/2005/8/layout/hierarchy2"/>
    <dgm:cxn modelId="{4AFFCBC9-760A-994E-8CE3-D6E0686803A7}" type="presParOf" srcId="{CE359426-5AE2-E444-BDA1-1A113EA4262D}" destId="{606CF8C9-3E4F-2747-8038-7906A9B898C0}" srcOrd="3" destOrd="0" presId="urn:microsoft.com/office/officeart/2005/8/layout/hierarchy2"/>
    <dgm:cxn modelId="{5FE31C9C-4376-6247-80CD-35850BFF8F6F}" type="presParOf" srcId="{606CF8C9-3E4F-2747-8038-7906A9B898C0}" destId="{1299D8F9-5337-0940-815A-AACF6B1A5527}" srcOrd="0" destOrd="0" presId="urn:microsoft.com/office/officeart/2005/8/layout/hierarchy2"/>
    <dgm:cxn modelId="{A18CC03B-119A-794F-A35C-5220E4BC3CA1}" type="presParOf" srcId="{606CF8C9-3E4F-2747-8038-7906A9B898C0}" destId="{6A0A37F0-E17B-004B-B602-5D00E0E5E3E6}" srcOrd="1" destOrd="0" presId="urn:microsoft.com/office/officeart/2005/8/layout/hierarchy2"/>
    <dgm:cxn modelId="{196B3FF6-AC99-554B-8FA5-DBFFDA4D0ECF}" type="presParOf" srcId="{CE359426-5AE2-E444-BDA1-1A113EA4262D}" destId="{AB188D85-7AFA-0049-A824-5DACD1682390}" srcOrd="4" destOrd="0" presId="urn:microsoft.com/office/officeart/2005/8/layout/hierarchy2"/>
    <dgm:cxn modelId="{BA13257E-3373-F64B-8A51-5E679EA3CBF1}" type="presParOf" srcId="{AB188D85-7AFA-0049-A824-5DACD1682390}" destId="{640C932A-0CA4-AD4B-82C5-29E05488010B}" srcOrd="0" destOrd="0" presId="urn:microsoft.com/office/officeart/2005/8/layout/hierarchy2"/>
    <dgm:cxn modelId="{9E0BA8C8-8AAB-B94B-81EC-EBCA35F1FE06}" type="presParOf" srcId="{CE359426-5AE2-E444-BDA1-1A113EA4262D}" destId="{57FDDC19-05E8-8F45-B788-7B7A71F45968}" srcOrd="5" destOrd="0" presId="urn:microsoft.com/office/officeart/2005/8/layout/hierarchy2"/>
    <dgm:cxn modelId="{89E56882-844C-9F44-AC63-C34352242197}" type="presParOf" srcId="{57FDDC19-05E8-8F45-B788-7B7A71F45968}" destId="{A29819A6-5F6C-F842-AB00-BF43DC1837EC}" srcOrd="0" destOrd="0" presId="urn:microsoft.com/office/officeart/2005/8/layout/hierarchy2"/>
    <dgm:cxn modelId="{3F2FE14E-B04D-5F49-B99D-3897B71979EF}" type="presParOf" srcId="{57FDDC19-05E8-8F45-B788-7B7A71F45968}" destId="{281C50C6-1AB2-7C4C-B398-8FD58DFC8166}" srcOrd="1" destOrd="0" presId="urn:microsoft.com/office/officeart/2005/8/layout/hierarchy2"/>
    <dgm:cxn modelId="{FB97A62C-D014-5E40-9619-541E4DB386B6}" type="presParOf" srcId="{E35F51E8-8914-244F-9155-EB4F53214E9B}" destId="{DE520A7F-E915-DC47-BC48-B07FF7EF107F}" srcOrd="2" destOrd="0" presId="urn:microsoft.com/office/officeart/2005/8/layout/hierarchy2"/>
    <dgm:cxn modelId="{DA2B22BA-4FBC-BF48-A662-9267CDA36656}" type="presParOf" srcId="{DE520A7F-E915-DC47-BC48-B07FF7EF107F}" destId="{7CA52D68-79ED-4D4B-8998-C5BD66845BEE}" srcOrd="0" destOrd="0" presId="urn:microsoft.com/office/officeart/2005/8/layout/hierarchy2"/>
    <dgm:cxn modelId="{F7504F29-B1E1-834F-BD48-F3C625ADACED}" type="presParOf" srcId="{E35F51E8-8914-244F-9155-EB4F53214E9B}" destId="{A7A88EA0-3A70-EC44-B833-0A5E3B84FC0F}" srcOrd="3" destOrd="0" presId="urn:microsoft.com/office/officeart/2005/8/layout/hierarchy2"/>
    <dgm:cxn modelId="{8DF1724F-96AF-EB4D-9E41-955897E24519}" type="presParOf" srcId="{A7A88EA0-3A70-EC44-B833-0A5E3B84FC0F}" destId="{29EC895F-F865-2D41-8DE2-C342948E0D85}" srcOrd="0" destOrd="0" presId="urn:microsoft.com/office/officeart/2005/8/layout/hierarchy2"/>
    <dgm:cxn modelId="{389A0533-6B67-DD4D-B004-57EB1C8D6888}" type="presParOf" srcId="{A7A88EA0-3A70-EC44-B833-0A5E3B84FC0F}" destId="{AA48E2CC-1EBF-6D42-B87D-8DA8BB493BCE}" srcOrd="1" destOrd="0" presId="urn:microsoft.com/office/officeart/2005/8/layout/hierarchy2"/>
    <dgm:cxn modelId="{02E50138-460D-744A-83BB-1A28FAE19531}" type="presParOf" srcId="{AA48E2CC-1EBF-6D42-B87D-8DA8BB493BCE}" destId="{275E7206-E433-E548-94DD-21A1D72C3A06}" srcOrd="0" destOrd="0" presId="urn:microsoft.com/office/officeart/2005/8/layout/hierarchy2"/>
    <dgm:cxn modelId="{BADAB5EA-022E-D249-A0EA-E788F6B6E79C}" type="presParOf" srcId="{275E7206-E433-E548-94DD-21A1D72C3A06}" destId="{99514DAB-B179-F04A-BDC7-7293C438B1EF}" srcOrd="0" destOrd="0" presId="urn:microsoft.com/office/officeart/2005/8/layout/hierarchy2"/>
    <dgm:cxn modelId="{21E4FB06-E01C-674F-AC20-1056EF643BDE}" type="presParOf" srcId="{AA48E2CC-1EBF-6D42-B87D-8DA8BB493BCE}" destId="{44DA60B0-B819-BC4D-B483-F30ADEB6A39A}" srcOrd="1" destOrd="0" presId="urn:microsoft.com/office/officeart/2005/8/layout/hierarchy2"/>
    <dgm:cxn modelId="{47606A18-9D3E-E241-BC56-3D52D02BEC70}" type="presParOf" srcId="{44DA60B0-B819-BC4D-B483-F30ADEB6A39A}" destId="{79ACBDB2-2ADA-994C-895D-506F7EBCDE9E}" srcOrd="0" destOrd="0" presId="urn:microsoft.com/office/officeart/2005/8/layout/hierarchy2"/>
    <dgm:cxn modelId="{EB0BC062-991E-054D-9A9A-1B5E60F9EB9C}" type="presParOf" srcId="{44DA60B0-B819-BC4D-B483-F30ADEB6A39A}" destId="{C5E33C0A-8E31-6B42-8A66-05D4668382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69B87-F909-8B43-87F1-49A6A5CB0D87}">
      <dsp:nvSpPr>
        <dsp:cNvPr id="0" name=""/>
        <dsp:cNvSpPr/>
      </dsp:nvSpPr>
      <dsp:spPr>
        <a:xfrm>
          <a:off x="1310595" y="1992962"/>
          <a:ext cx="2308885" cy="903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Пользователь</a:t>
          </a:r>
          <a:endParaRPr lang="ru-RU" sz="2700" kern="1200" dirty="0"/>
        </a:p>
      </dsp:txBody>
      <dsp:txXfrm>
        <a:off x="1337052" y="2019419"/>
        <a:ext cx="2255971" cy="850384"/>
      </dsp:txXfrm>
    </dsp:sp>
    <dsp:sp modelId="{C793D3F8-EC2A-A548-8288-BD867DF76FE8}">
      <dsp:nvSpPr>
        <dsp:cNvPr id="0" name=""/>
        <dsp:cNvSpPr/>
      </dsp:nvSpPr>
      <dsp:spPr>
        <a:xfrm rot="18584891">
          <a:off x="3375953" y="1904539"/>
          <a:ext cx="1350735" cy="41616"/>
        </a:xfrm>
        <a:custGeom>
          <a:avLst/>
          <a:gdLst/>
          <a:ahLst/>
          <a:cxnLst/>
          <a:rect l="0" t="0" r="0" b="0"/>
          <a:pathLst>
            <a:path>
              <a:moveTo>
                <a:pt x="0" y="20808"/>
              </a:moveTo>
              <a:lnTo>
                <a:pt x="1350735" y="2080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017552" y="1891579"/>
        <a:ext cx="67536" cy="67536"/>
      </dsp:txXfrm>
    </dsp:sp>
    <dsp:sp modelId="{F8A0E207-9BFA-DA46-88DA-00A01D606DC3}">
      <dsp:nvSpPr>
        <dsp:cNvPr id="0" name=""/>
        <dsp:cNvSpPr/>
      </dsp:nvSpPr>
      <dsp:spPr>
        <a:xfrm>
          <a:off x="4483161" y="954433"/>
          <a:ext cx="1806597" cy="903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Модуль</a:t>
          </a:r>
          <a:endParaRPr lang="ru-RU" sz="2700" kern="1200" dirty="0"/>
        </a:p>
      </dsp:txBody>
      <dsp:txXfrm>
        <a:off x="4509618" y="980890"/>
        <a:ext cx="1753683" cy="850384"/>
      </dsp:txXfrm>
    </dsp:sp>
    <dsp:sp modelId="{5984A69F-6805-7E41-B177-F2CF9D4D70BE}">
      <dsp:nvSpPr>
        <dsp:cNvPr id="0" name=""/>
        <dsp:cNvSpPr/>
      </dsp:nvSpPr>
      <dsp:spPr>
        <a:xfrm rot="17994952">
          <a:off x="5997476" y="879883"/>
          <a:ext cx="1166163" cy="41616"/>
        </a:xfrm>
        <a:custGeom>
          <a:avLst/>
          <a:gdLst/>
          <a:ahLst/>
          <a:cxnLst/>
          <a:rect l="0" t="0" r="0" b="0"/>
          <a:pathLst>
            <a:path>
              <a:moveTo>
                <a:pt x="0" y="20808"/>
              </a:moveTo>
              <a:lnTo>
                <a:pt x="1166163" y="2080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551403" y="871537"/>
        <a:ext cx="58308" cy="58308"/>
      </dsp:txXfrm>
    </dsp:sp>
    <dsp:sp modelId="{FBED74CF-1DC0-994F-A4A5-6324D8E20E53}">
      <dsp:nvSpPr>
        <dsp:cNvPr id="0" name=""/>
        <dsp:cNvSpPr/>
      </dsp:nvSpPr>
      <dsp:spPr>
        <a:xfrm>
          <a:off x="6871357" y="202"/>
          <a:ext cx="1662864" cy="7901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«Пара»</a:t>
          </a:r>
          <a:endParaRPr lang="ru-RU" sz="2700" kern="1200" dirty="0"/>
        </a:p>
      </dsp:txBody>
      <dsp:txXfrm>
        <a:off x="6894501" y="23346"/>
        <a:ext cx="1616576" cy="743908"/>
      </dsp:txXfrm>
    </dsp:sp>
    <dsp:sp modelId="{086D1CDC-FF6D-A943-A017-7F7B262A70E5}">
      <dsp:nvSpPr>
        <dsp:cNvPr id="0" name=""/>
        <dsp:cNvSpPr/>
      </dsp:nvSpPr>
      <dsp:spPr>
        <a:xfrm rot="21431441">
          <a:off x="6289409" y="1371004"/>
          <a:ext cx="582297" cy="41616"/>
        </a:xfrm>
        <a:custGeom>
          <a:avLst/>
          <a:gdLst/>
          <a:ahLst/>
          <a:cxnLst/>
          <a:rect l="0" t="0" r="0" b="0"/>
          <a:pathLst>
            <a:path>
              <a:moveTo>
                <a:pt x="0" y="20808"/>
              </a:moveTo>
              <a:lnTo>
                <a:pt x="582297" y="2080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566000" y="1377255"/>
        <a:ext cx="29114" cy="29114"/>
      </dsp:txXfrm>
    </dsp:sp>
    <dsp:sp modelId="{1299D8F9-5337-0940-815A-AACF6B1A5527}">
      <dsp:nvSpPr>
        <dsp:cNvPr id="0" name=""/>
        <dsp:cNvSpPr/>
      </dsp:nvSpPr>
      <dsp:spPr>
        <a:xfrm>
          <a:off x="6871357" y="925893"/>
          <a:ext cx="1806597" cy="903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«Пара»</a:t>
          </a:r>
          <a:endParaRPr lang="ru-RU" sz="2700" kern="1200" dirty="0"/>
        </a:p>
      </dsp:txBody>
      <dsp:txXfrm>
        <a:off x="6897814" y="952350"/>
        <a:ext cx="1753683" cy="850384"/>
      </dsp:txXfrm>
    </dsp:sp>
    <dsp:sp modelId="{AB188D85-7AFA-0049-A824-5DACD1682390}">
      <dsp:nvSpPr>
        <dsp:cNvPr id="0" name=""/>
        <dsp:cNvSpPr/>
      </dsp:nvSpPr>
      <dsp:spPr>
        <a:xfrm rot="3604271">
          <a:off x="5997705" y="1890401"/>
          <a:ext cx="1165705" cy="41616"/>
        </a:xfrm>
        <a:custGeom>
          <a:avLst/>
          <a:gdLst/>
          <a:ahLst/>
          <a:cxnLst/>
          <a:rect l="0" t="0" r="0" b="0"/>
          <a:pathLst>
            <a:path>
              <a:moveTo>
                <a:pt x="0" y="20808"/>
              </a:moveTo>
              <a:lnTo>
                <a:pt x="1165705" y="2080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551415" y="1882067"/>
        <a:ext cx="58285" cy="58285"/>
      </dsp:txXfrm>
    </dsp:sp>
    <dsp:sp modelId="{A29819A6-5F6C-F842-AB00-BF43DC1837EC}">
      <dsp:nvSpPr>
        <dsp:cNvPr id="0" name=""/>
        <dsp:cNvSpPr/>
      </dsp:nvSpPr>
      <dsp:spPr>
        <a:xfrm>
          <a:off x="6871357" y="1964687"/>
          <a:ext cx="1806597" cy="903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•••</a:t>
          </a:r>
          <a:endParaRPr lang="ru-RU" sz="2700" kern="1200" dirty="0"/>
        </a:p>
      </dsp:txBody>
      <dsp:txXfrm>
        <a:off x="6897814" y="1991144"/>
        <a:ext cx="1753683" cy="850384"/>
      </dsp:txXfrm>
    </dsp:sp>
    <dsp:sp modelId="{DE520A7F-E915-DC47-BC48-B07FF7EF107F}">
      <dsp:nvSpPr>
        <dsp:cNvPr id="0" name=""/>
        <dsp:cNvSpPr/>
      </dsp:nvSpPr>
      <dsp:spPr>
        <a:xfrm rot="3265847">
          <a:off x="3359641" y="2929063"/>
          <a:ext cx="1242318" cy="41616"/>
        </a:xfrm>
        <a:custGeom>
          <a:avLst/>
          <a:gdLst/>
          <a:ahLst/>
          <a:cxnLst/>
          <a:rect l="0" t="0" r="0" b="0"/>
          <a:pathLst>
            <a:path>
              <a:moveTo>
                <a:pt x="0" y="20808"/>
              </a:moveTo>
              <a:lnTo>
                <a:pt x="1242318" y="20808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949742" y="2918813"/>
        <a:ext cx="62115" cy="62115"/>
      </dsp:txXfrm>
    </dsp:sp>
    <dsp:sp modelId="{29EC895F-F865-2D41-8DE2-C342948E0D85}">
      <dsp:nvSpPr>
        <dsp:cNvPr id="0" name=""/>
        <dsp:cNvSpPr/>
      </dsp:nvSpPr>
      <dsp:spPr>
        <a:xfrm>
          <a:off x="4342120" y="3003481"/>
          <a:ext cx="1806597" cy="903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Модуль</a:t>
          </a:r>
          <a:endParaRPr lang="ru-RU" sz="2700" kern="1200" dirty="0"/>
        </a:p>
      </dsp:txBody>
      <dsp:txXfrm>
        <a:off x="4368577" y="3029938"/>
        <a:ext cx="1753683" cy="850384"/>
      </dsp:txXfrm>
    </dsp:sp>
    <dsp:sp modelId="{275E7206-E433-E548-94DD-21A1D72C3A06}">
      <dsp:nvSpPr>
        <dsp:cNvPr id="0" name=""/>
        <dsp:cNvSpPr/>
      </dsp:nvSpPr>
      <dsp:spPr>
        <a:xfrm>
          <a:off x="6148717" y="3434322"/>
          <a:ext cx="722639" cy="41616"/>
        </a:xfrm>
        <a:custGeom>
          <a:avLst/>
          <a:gdLst/>
          <a:ahLst/>
          <a:cxnLst/>
          <a:rect l="0" t="0" r="0" b="0"/>
          <a:pathLst>
            <a:path>
              <a:moveTo>
                <a:pt x="0" y="20808"/>
              </a:moveTo>
              <a:lnTo>
                <a:pt x="722639" y="20808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491971" y="3437064"/>
        <a:ext cx="36131" cy="36131"/>
      </dsp:txXfrm>
    </dsp:sp>
    <dsp:sp modelId="{79ACBDB2-2ADA-994C-895D-506F7EBCDE9E}">
      <dsp:nvSpPr>
        <dsp:cNvPr id="0" name=""/>
        <dsp:cNvSpPr/>
      </dsp:nvSpPr>
      <dsp:spPr>
        <a:xfrm>
          <a:off x="6871357" y="3003481"/>
          <a:ext cx="1806597" cy="9032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«Пара»</a:t>
          </a:r>
          <a:endParaRPr lang="ru-RU" sz="2700" kern="1200" dirty="0"/>
        </a:p>
      </dsp:txBody>
      <dsp:txXfrm>
        <a:off x="6897814" y="3029938"/>
        <a:ext cx="1753683" cy="850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8C58B-B5C3-7747-8748-16119AF1A2FB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AF09-0970-2E47-8840-DA0EEA83E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72775-B3C6-3449-B5E7-DDFC254A6A15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9D140-F450-B24F-935D-E3B93F590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90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 for world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выполнен Мироновой Варварой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85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562910"/>
            <a:ext cx="7729728" cy="8641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Возможности дальнейшего развития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43446" y="2464393"/>
            <a:ext cx="9705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800" dirty="0" smtClean="0"/>
              <a:t>Добавление картинок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800" dirty="0" smtClean="0"/>
              <a:t>Произношение слов 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800" dirty="0" smtClean="0"/>
              <a:t>Новые режимы тренировок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800" dirty="0" smtClean="0"/>
              <a:t>Возможность делиться модулями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800" dirty="0" smtClean="0"/>
              <a:t>Поиск по чужим модулям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800" dirty="0" smtClean="0"/>
              <a:t>График тренировок и напоминания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785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638044"/>
            <a:ext cx="7729728" cy="1188720"/>
          </a:xfrm>
        </p:spPr>
        <p:txBody>
          <a:bodyPr/>
          <a:lstStyle/>
          <a:p>
            <a:r>
              <a:rPr lang="ru-RU" dirty="0" smtClean="0"/>
              <a:t>Спасибо за </a:t>
            </a:r>
            <a:r>
              <a:rPr lang="ru-RU" smtClean="0"/>
              <a:t>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1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562910"/>
            <a:ext cx="7729728" cy="864108"/>
          </a:xfrm>
        </p:spPr>
        <p:txBody>
          <a:bodyPr/>
          <a:lstStyle/>
          <a:p>
            <a:r>
              <a:rPr lang="ru-RU" dirty="0" smtClean="0"/>
              <a:t>Идея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1436" y="2022765"/>
            <a:ext cx="9989128" cy="10113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Word for world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это телеграмм-бот, созданный для помощи в изучении иностранных языков. 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43446" y="3352799"/>
            <a:ext cx="97051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800" dirty="0" smtClean="0"/>
              <a:t>Систематизация материала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800" dirty="0" smtClean="0"/>
              <a:t>Тренировки слов с эффективным запоминанием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800" dirty="0" smtClean="0"/>
              <a:t>Разнообразие представлений слов и словесных конструкций в тренировках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487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562910"/>
            <a:ext cx="7729728" cy="864108"/>
          </a:xfrm>
        </p:spPr>
        <p:txBody>
          <a:bodyPr/>
          <a:lstStyle/>
          <a:p>
            <a:r>
              <a:rPr lang="ru-RU" dirty="0" smtClean="0"/>
              <a:t>Устройство и функционал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03118"/>
              </p:ext>
            </p:extLst>
          </p:nvPr>
        </p:nvGraphicFramePr>
        <p:xfrm>
          <a:off x="713798" y="1773382"/>
          <a:ext cx="9988550" cy="3906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2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54" y="756228"/>
            <a:ext cx="6794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6" y="159125"/>
            <a:ext cx="7084242" cy="4671493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58" y="4610375"/>
            <a:ext cx="8605448" cy="22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23273"/>
            <a:ext cx="5581302" cy="33897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6" y="2018145"/>
            <a:ext cx="6359236" cy="44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6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52" y="230224"/>
            <a:ext cx="8901547" cy="3846346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0" y="4427653"/>
            <a:ext cx="10695709" cy="19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0"/>
            <a:ext cx="3649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4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562910"/>
            <a:ext cx="7729728" cy="864108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1436" y="2022765"/>
            <a:ext cx="9989128" cy="32835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Удобства </a:t>
            </a:r>
            <a:r>
              <a:rPr lang="en-US" sz="2800" dirty="0" smtClean="0"/>
              <a:t>Telegram-bot API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позволили создать систему функций, которую не сложно дополнять и расширять</a:t>
            </a:r>
            <a:r>
              <a:rPr lang="en-US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Благодаря системе кнопок, пользователь может перемещаться между разделами, не пользуясь командами. </a:t>
            </a:r>
          </a:p>
          <a:p>
            <a:pPr marL="0" indent="0">
              <a:buNone/>
            </a:pPr>
            <a:r>
              <a:rPr lang="ru-RU" sz="2800" dirty="0" smtClean="0"/>
              <a:t>Все сохраненные пользователем модули хранятся в базе данных, написанной с помощью </a:t>
            </a:r>
            <a:r>
              <a:rPr lang="en-US" sz="2800" dirty="0" err="1" smtClean="0"/>
              <a:t>SQLAlchemy</a:t>
            </a:r>
            <a:r>
              <a:rPr lang="en-US" sz="2800" dirty="0" smtClean="0"/>
              <a:t>.</a:t>
            </a:r>
            <a:r>
              <a:rPr lang="ru-RU" sz="2800" dirty="0" smtClean="0"/>
              <a:t> Каждый модуль имеет свой индивидуальный </a:t>
            </a:r>
            <a:r>
              <a:rPr lang="en-US" sz="2800" dirty="0" smtClean="0"/>
              <a:t>id</a:t>
            </a:r>
            <a:r>
              <a:rPr lang="ru-RU" sz="2800" dirty="0" smtClean="0"/>
              <a:t> а так же привязан к  </a:t>
            </a:r>
            <a:r>
              <a:rPr lang="en-US" sz="2800" dirty="0" smtClean="0"/>
              <a:t>id </a:t>
            </a:r>
            <a:r>
              <a:rPr lang="ru-RU" sz="2800" dirty="0" smtClean="0"/>
              <a:t>пользователя, который его создал.</a:t>
            </a:r>
          </a:p>
        </p:txBody>
      </p:sp>
    </p:spTree>
    <p:extLst>
      <p:ext uri="{BB962C8B-B14F-4D97-AF65-F5344CB8AC3E}">
        <p14:creationId xmlns:p14="http://schemas.microsoft.com/office/powerpoint/2010/main" val="12477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ндероль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143</Words>
  <Application>Microsoft Macintosh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Corbel</vt:lpstr>
      <vt:lpstr>Gill Sans MT</vt:lpstr>
      <vt:lpstr>Mangal</vt:lpstr>
      <vt:lpstr>Arial</vt:lpstr>
      <vt:lpstr>Бандероль</vt:lpstr>
      <vt:lpstr>WORD for world</vt:lpstr>
      <vt:lpstr>Идея и задачи</vt:lpstr>
      <vt:lpstr>Устройство и функционал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</vt:lpstr>
      <vt:lpstr>Возможности дальнейшего развития</vt:lpstr>
      <vt:lpstr>Спасибо за внимание!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for world</dc:title>
  <dc:creator>пользователь Microsoft Office</dc:creator>
  <cp:lastModifiedBy>пользователь Microsoft Office</cp:lastModifiedBy>
  <cp:revision>5</cp:revision>
  <dcterms:created xsi:type="dcterms:W3CDTF">2019-04-25T21:38:14Z</dcterms:created>
  <dcterms:modified xsi:type="dcterms:W3CDTF">2019-04-26T15:44:23Z</dcterms:modified>
</cp:coreProperties>
</file>