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38"/>
  </p:notesMasterIdLst>
  <p:sldIdLst>
    <p:sldId id="508" r:id="rId3"/>
    <p:sldId id="509" r:id="rId4"/>
    <p:sldId id="510" r:id="rId5"/>
    <p:sldId id="511" r:id="rId6"/>
    <p:sldId id="513" r:id="rId7"/>
    <p:sldId id="514" r:id="rId8"/>
    <p:sldId id="515" r:id="rId9"/>
    <p:sldId id="516" r:id="rId10"/>
    <p:sldId id="517" r:id="rId11"/>
    <p:sldId id="518" r:id="rId12"/>
    <p:sldId id="519" r:id="rId13"/>
    <p:sldId id="520" r:id="rId14"/>
    <p:sldId id="521" r:id="rId15"/>
    <p:sldId id="522" r:id="rId16"/>
    <p:sldId id="523" r:id="rId17"/>
    <p:sldId id="524" r:id="rId18"/>
    <p:sldId id="525" r:id="rId19"/>
    <p:sldId id="526" r:id="rId20"/>
    <p:sldId id="527" r:id="rId21"/>
    <p:sldId id="528" r:id="rId22"/>
    <p:sldId id="529" r:id="rId23"/>
    <p:sldId id="530" r:id="rId24"/>
    <p:sldId id="531" r:id="rId25"/>
    <p:sldId id="532" r:id="rId26"/>
    <p:sldId id="533" r:id="rId27"/>
    <p:sldId id="534" r:id="rId28"/>
    <p:sldId id="535" r:id="rId29"/>
    <p:sldId id="536" r:id="rId30"/>
    <p:sldId id="537" r:id="rId31"/>
    <p:sldId id="538" r:id="rId32"/>
    <p:sldId id="539" r:id="rId33"/>
    <p:sldId id="540" r:id="rId34"/>
    <p:sldId id="542" r:id="rId35"/>
    <p:sldId id="541" r:id="rId36"/>
    <p:sldId id="543" r:id="rId37"/>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5"/>
    <a:srgbClr val="35500E"/>
    <a:srgbClr val="3A550E"/>
    <a:srgbClr val="415E0F"/>
    <a:srgbClr val="354E0D"/>
    <a:srgbClr val="273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244" autoAdjust="0"/>
  </p:normalViewPr>
  <p:slideViewPr>
    <p:cSldViewPr snapToGrid="0" snapToObjects="1">
      <p:cViewPr varScale="1">
        <p:scale>
          <a:sx n="40" d="100"/>
          <a:sy n="40" d="100"/>
        </p:scale>
        <p:origin x="-846" y="-108"/>
      </p:cViewPr>
      <p:guideLst>
        <p:guide orient="horz" pos="2160"/>
        <p:guide pos="2887"/>
      </p:guideLst>
    </p:cSldViewPr>
  </p:slideViewPr>
  <p:outlineViewPr>
    <p:cViewPr>
      <p:scale>
        <a:sx n="33" d="100"/>
        <a:sy n="33" d="100"/>
      </p:scale>
      <p:origin x="0" y="19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125544-940C-0241-817E-BE4395B62EC5}" type="datetimeFigureOut">
              <a:rPr kumimoji="1" lang="zh-CN" altLang="en-US" smtClean="0"/>
              <a:t>2021/4/2 Friday</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666EFA-7309-AA4E-8395-A4AF1D87BBFD}" type="slidenum">
              <a:rPr kumimoji="1" lang="zh-CN" altLang="en-US" smtClean="0"/>
              <a:t>‹#›</a:t>
            </a:fld>
            <a:endParaRPr kumimoji="1" lang="zh-CN" altLang="en-US"/>
          </a:p>
        </p:txBody>
      </p:sp>
    </p:spTree>
    <p:extLst>
      <p:ext uri="{BB962C8B-B14F-4D97-AF65-F5344CB8AC3E}">
        <p14:creationId xmlns:p14="http://schemas.microsoft.com/office/powerpoint/2010/main" val="19325663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CCC860-10C1-C346-B02C-18F12C6861F4}" type="datetimeFigureOut">
              <a:rPr kumimoji="1" lang="zh-CN" altLang="en-US" smtClean="0"/>
              <a:t>2021/4/2 Friday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0 h 1181100"/>
              <a:gd name="connsiteX1-3" fmla="*/ 6305550 w 9134475"/>
              <a:gd name="connsiteY1-4" fmla="*/ 1066800 h 1181100"/>
              <a:gd name="connsiteX2-5" fmla="*/ 9134475 w 9134475"/>
              <a:gd name="connsiteY2-6" fmla="*/ 1181100 h 1181100"/>
              <a:gd name="connsiteX3-7" fmla="*/ 0 w 9134475"/>
              <a:gd name="connsiteY3-8" fmla="*/ 1181100 h 1181100"/>
              <a:gd name="connsiteX4-9" fmla="*/ 0 w 9134475"/>
              <a:gd name="connsiteY4-10" fmla="*/ 0 h 1181100"/>
              <a:gd name="connsiteX0-11" fmla="*/ 0 w 6494783"/>
              <a:gd name="connsiteY0-12" fmla="*/ 0 h 1181100"/>
              <a:gd name="connsiteX1-13" fmla="*/ 6305550 w 6494783"/>
              <a:gd name="connsiteY1-14" fmla="*/ 1066800 h 1181100"/>
              <a:gd name="connsiteX2-15" fmla="*/ 6494783 w 6494783"/>
              <a:gd name="connsiteY2-16" fmla="*/ 1181100 h 1181100"/>
              <a:gd name="connsiteX3-17" fmla="*/ 0 w 6494783"/>
              <a:gd name="connsiteY3-18" fmla="*/ 1181100 h 1181100"/>
              <a:gd name="connsiteX4-19" fmla="*/ 0 w 6494783"/>
              <a:gd name="connsiteY4-20" fmla="*/ 0 h 1181100"/>
              <a:gd name="connsiteX0-21" fmla="*/ 0 w 6494783"/>
              <a:gd name="connsiteY0-22" fmla="*/ 0 h 1181100"/>
              <a:gd name="connsiteX1-23" fmla="*/ 6494783 w 6494783"/>
              <a:gd name="connsiteY1-24" fmla="*/ 1181100 h 1181100"/>
              <a:gd name="connsiteX2-25" fmla="*/ 0 w 6494783"/>
              <a:gd name="connsiteY2-26" fmla="*/ 1181100 h 1181100"/>
              <a:gd name="connsiteX3-27" fmla="*/ 0 w 6494783"/>
              <a:gd name="connsiteY3-28" fmla="*/ 0 h 1181100"/>
              <a:gd name="connsiteX0-29" fmla="*/ 0 w 7415827"/>
              <a:gd name="connsiteY0-30" fmla="*/ 0 h 1181100"/>
              <a:gd name="connsiteX1-31" fmla="*/ 7415827 w 7415827"/>
              <a:gd name="connsiteY1-32" fmla="*/ 866775 h 1181100"/>
              <a:gd name="connsiteX2-33" fmla="*/ 0 w 7415827"/>
              <a:gd name="connsiteY2-34" fmla="*/ 1181100 h 1181100"/>
              <a:gd name="connsiteX3-35" fmla="*/ 0 w 7415827"/>
              <a:gd name="connsiteY3-36" fmla="*/ 0 h 1181100"/>
              <a:gd name="connsiteX0-37" fmla="*/ 0 w 7415827"/>
              <a:gd name="connsiteY0-38" fmla="*/ 0 h 1571625"/>
              <a:gd name="connsiteX1-39" fmla="*/ 7415827 w 7415827"/>
              <a:gd name="connsiteY1-40" fmla="*/ 866775 h 1571625"/>
              <a:gd name="connsiteX2-41" fmla="*/ 0 w 7415827"/>
              <a:gd name="connsiteY2-42" fmla="*/ 1571625 h 1571625"/>
              <a:gd name="connsiteX3-43" fmla="*/ 0 w 7415827"/>
              <a:gd name="connsiteY3-44" fmla="*/ 0 h 1571625"/>
              <a:gd name="connsiteX0-45" fmla="*/ 0 w 7415827"/>
              <a:gd name="connsiteY0-46" fmla="*/ 0 h 1571625"/>
              <a:gd name="connsiteX1-47" fmla="*/ 7415827 w 7415827"/>
              <a:gd name="connsiteY1-48" fmla="*/ 866775 h 1571625"/>
              <a:gd name="connsiteX2-49" fmla="*/ 1823096 w 7415827"/>
              <a:gd name="connsiteY2-50" fmla="*/ 1571625 h 1571625"/>
              <a:gd name="connsiteX3-51" fmla="*/ 0 w 7415827"/>
              <a:gd name="connsiteY3-52" fmla="*/ 1571625 h 1571625"/>
              <a:gd name="connsiteX4-53" fmla="*/ 0 w 7415827"/>
              <a:gd name="connsiteY4-54" fmla="*/ 0 h 1571625"/>
              <a:gd name="connsiteX0-55" fmla="*/ 0 w 7216426"/>
              <a:gd name="connsiteY0-56" fmla="*/ 0 h 1571625"/>
              <a:gd name="connsiteX1-57" fmla="*/ 7216426 w 7216426"/>
              <a:gd name="connsiteY1-58" fmla="*/ 1038225 h 1571625"/>
              <a:gd name="connsiteX2-59" fmla="*/ 1823096 w 7216426"/>
              <a:gd name="connsiteY2-60" fmla="*/ 1571625 h 1571625"/>
              <a:gd name="connsiteX3-61" fmla="*/ 0 w 7216426"/>
              <a:gd name="connsiteY3-62" fmla="*/ 1571625 h 1571625"/>
              <a:gd name="connsiteX4-63" fmla="*/ 0 w 7216426"/>
              <a:gd name="connsiteY4-64" fmla="*/ 0 h 1571625"/>
              <a:gd name="connsiteX0-65" fmla="*/ 0 w 7216426"/>
              <a:gd name="connsiteY0-66" fmla="*/ 0 h 914400"/>
              <a:gd name="connsiteX1-67" fmla="*/ 7216426 w 7216426"/>
              <a:gd name="connsiteY1-68" fmla="*/ 381000 h 914400"/>
              <a:gd name="connsiteX2-69" fmla="*/ 1823096 w 7216426"/>
              <a:gd name="connsiteY2-70" fmla="*/ 914400 h 914400"/>
              <a:gd name="connsiteX3-71" fmla="*/ 0 w 7216426"/>
              <a:gd name="connsiteY3-72" fmla="*/ 914400 h 914400"/>
              <a:gd name="connsiteX4-73" fmla="*/ 0 w 7216426"/>
              <a:gd name="connsiteY4-74" fmla="*/ 0 h 914400"/>
              <a:gd name="connsiteX0-75" fmla="*/ 0 w 7216426"/>
              <a:gd name="connsiteY0-76" fmla="*/ 0 h 1400175"/>
              <a:gd name="connsiteX1-77" fmla="*/ 7216426 w 7216426"/>
              <a:gd name="connsiteY1-78" fmla="*/ 866775 h 1400175"/>
              <a:gd name="connsiteX2-79" fmla="*/ 1823096 w 7216426"/>
              <a:gd name="connsiteY2-80" fmla="*/ 1400175 h 1400175"/>
              <a:gd name="connsiteX3-81" fmla="*/ 0 w 7216426"/>
              <a:gd name="connsiteY3-82" fmla="*/ 1400175 h 1400175"/>
              <a:gd name="connsiteX4-83" fmla="*/ 0 w 7216426"/>
              <a:gd name="connsiteY4-84" fmla="*/ 0 h 1400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581150"/>
              <a:gd name="connsiteX1-27" fmla="*/ 9144000 w 9144000"/>
              <a:gd name="connsiteY1-28" fmla="*/ 0 h 1581150"/>
              <a:gd name="connsiteX2-29" fmla="*/ 9144000 w 9144000"/>
              <a:gd name="connsiteY2-30" fmla="*/ 257175 h 1581150"/>
              <a:gd name="connsiteX3-31" fmla="*/ 9144000 w 9144000"/>
              <a:gd name="connsiteY3-32" fmla="*/ 1581150 h 1581150"/>
              <a:gd name="connsiteX4-33" fmla="*/ 6334125 w 9144000"/>
              <a:gd name="connsiteY4-34" fmla="*/ 1457325 h 1581150"/>
              <a:gd name="connsiteX5-35" fmla="*/ 0 w 9144000"/>
              <a:gd name="connsiteY5-36" fmla="*/ 390525 h 1581150"/>
              <a:gd name="connsiteX6" fmla="*/ 9525 w 9144000"/>
              <a:gd name="connsiteY6" fmla="*/ 9525 h 1581150"/>
              <a:gd name="connsiteX0-37" fmla="*/ 9525 w 9144000"/>
              <a:gd name="connsiteY0-38" fmla="*/ 9525 h 1581150"/>
              <a:gd name="connsiteX1-39" fmla="*/ 9144000 w 9144000"/>
              <a:gd name="connsiteY1-40" fmla="*/ 0 h 1581150"/>
              <a:gd name="connsiteX2-41" fmla="*/ 9144000 w 9144000"/>
              <a:gd name="connsiteY2-42" fmla="*/ 257175 h 1581150"/>
              <a:gd name="connsiteX3-43" fmla="*/ 9144000 w 9144000"/>
              <a:gd name="connsiteY3-44" fmla="*/ 1581150 h 1581150"/>
              <a:gd name="connsiteX4-45" fmla="*/ 0 w 9144000"/>
              <a:gd name="connsiteY4-46" fmla="*/ 390525 h 1581150"/>
              <a:gd name="connsiteX5-47" fmla="*/ 9525 w 9144000"/>
              <a:gd name="connsiteY5-48" fmla="*/ 9525 h 1581150"/>
              <a:gd name="connsiteX0-49" fmla="*/ 9525 w 9144000"/>
              <a:gd name="connsiteY0-50" fmla="*/ 9525 h 1581150"/>
              <a:gd name="connsiteX1-51" fmla="*/ 9144000 w 9144000"/>
              <a:gd name="connsiteY1-52" fmla="*/ 0 h 1581150"/>
              <a:gd name="connsiteX2-53" fmla="*/ 9144000 w 9144000"/>
              <a:gd name="connsiteY2-54" fmla="*/ 257175 h 1581150"/>
              <a:gd name="connsiteX3-55" fmla="*/ 9144000 w 9144000"/>
              <a:gd name="connsiteY3-56" fmla="*/ 1581150 h 1581150"/>
              <a:gd name="connsiteX4-57" fmla="*/ 0 w 9144000"/>
              <a:gd name="connsiteY4-58" fmla="*/ 1571625 h 1581150"/>
              <a:gd name="connsiteX5-59" fmla="*/ 9525 w 9144000"/>
              <a:gd name="connsiteY5-60" fmla="*/ 9525 h 1581150"/>
              <a:gd name="connsiteX0-61" fmla="*/ 342207 w 9144000"/>
              <a:gd name="connsiteY0-62" fmla="*/ 1323975 h 1581150"/>
              <a:gd name="connsiteX1-63" fmla="*/ 9144000 w 9144000"/>
              <a:gd name="connsiteY1-64" fmla="*/ 0 h 1581150"/>
              <a:gd name="connsiteX2-65" fmla="*/ 9144000 w 9144000"/>
              <a:gd name="connsiteY2-66" fmla="*/ 257175 h 1581150"/>
              <a:gd name="connsiteX3-67" fmla="*/ 9144000 w 9144000"/>
              <a:gd name="connsiteY3-68" fmla="*/ 1581150 h 1581150"/>
              <a:gd name="connsiteX4-69" fmla="*/ 0 w 9144000"/>
              <a:gd name="connsiteY4-70" fmla="*/ 1571625 h 1581150"/>
              <a:gd name="connsiteX5-71" fmla="*/ 342207 w 9144000"/>
              <a:gd name="connsiteY5-72" fmla="*/ 1323975 h 1581150"/>
              <a:gd name="connsiteX0-73" fmla="*/ 20 w 9144000"/>
              <a:gd name="connsiteY0-74" fmla="*/ 1323975 h 1581150"/>
              <a:gd name="connsiteX1-75" fmla="*/ 9144000 w 9144000"/>
              <a:gd name="connsiteY1-76" fmla="*/ 0 h 1581150"/>
              <a:gd name="connsiteX2-77" fmla="*/ 9144000 w 9144000"/>
              <a:gd name="connsiteY2-78" fmla="*/ 257175 h 1581150"/>
              <a:gd name="connsiteX3-79" fmla="*/ 9144000 w 9144000"/>
              <a:gd name="connsiteY3-80" fmla="*/ 1581150 h 1581150"/>
              <a:gd name="connsiteX4-81" fmla="*/ 0 w 9144000"/>
              <a:gd name="connsiteY4-82" fmla="*/ 1571625 h 1581150"/>
              <a:gd name="connsiteX5-83" fmla="*/ 20 w 9144000"/>
              <a:gd name="connsiteY5-84" fmla="*/ 1323975 h 1581150"/>
              <a:gd name="connsiteX0-85" fmla="*/ 20 w 9144000"/>
              <a:gd name="connsiteY0-86" fmla="*/ 1323975 h 1581150"/>
              <a:gd name="connsiteX1-87" fmla="*/ 9144000 w 9144000"/>
              <a:gd name="connsiteY1-88" fmla="*/ 0 h 1581150"/>
              <a:gd name="connsiteX2-89" fmla="*/ 9144000 w 9144000"/>
              <a:gd name="connsiteY2-90" fmla="*/ 257175 h 1581150"/>
              <a:gd name="connsiteX3-91" fmla="*/ 9144000 w 9144000"/>
              <a:gd name="connsiteY3-92" fmla="*/ 1581150 h 1581150"/>
              <a:gd name="connsiteX4-93" fmla="*/ 0 w 9144000"/>
              <a:gd name="connsiteY4-94" fmla="*/ 1571625 h 1581150"/>
              <a:gd name="connsiteX5-95" fmla="*/ 20 w 9144000"/>
              <a:gd name="connsiteY5-96" fmla="*/ 1323975 h 1581150"/>
              <a:gd name="connsiteX0-97" fmla="*/ 20 w 9144000"/>
              <a:gd name="connsiteY0-98" fmla="*/ 1323975 h 1581150"/>
              <a:gd name="connsiteX1-99" fmla="*/ 9144000 w 9144000"/>
              <a:gd name="connsiteY1-100" fmla="*/ 0 h 1581150"/>
              <a:gd name="connsiteX2-101" fmla="*/ 9144000 w 9144000"/>
              <a:gd name="connsiteY2-102" fmla="*/ 257175 h 1581150"/>
              <a:gd name="connsiteX3-103" fmla="*/ 9144000 w 9144000"/>
              <a:gd name="connsiteY3-104" fmla="*/ 1581150 h 1581150"/>
              <a:gd name="connsiteX4-105" fmla="*/ 0 w 9144000"/>
              <a:gd name="connsiteY4-106" fmla="*/ 1571625 h 1581150"/>
              <a:gd name="connsiteX5-107" fmla="*/ 20 w 9144000"/>
              <a:gd name="connsiteY5-108" fmla="*/ 1323975 h 1581150"/>
              <a:gd name="connsiteX0-109" fmla="*/ 20 w 9144000"/>
              <a:gd name="connsiteY0-110" fmla="*/ 1323975 h 1581150"/>
              <a:gd name="connsiteX1-111" fmla="*/ 9144000 w 9144000"/>
              <a:gd name="connsiteY1-112" fmla="*/ 0 h 1581150"/>
              <a:gd name="connsiteX2-113" fmla="*/ 9144000 w 9144000"/>
              <a:gd name="connsiteY2-114" fmla="*/ 257175 h 1581150"/>
              <a:gd name="connsiteX3-115" fmla="*/ 9144000 w 9144000"/>
              <a:gd name="connsiteY3-116" fmla="*/ 1581150 h 1581150"/>
              <a:gd name="connsiteX4-117" fmla="*/ 9134495 w 9144000"/>
              <a:gd name="connsiteY4-118" fmla="*/ 1572115 h 1581150"/>
              <a:gd name="connsiteX5-119" fmla="*/ 0 w 9144000"/>
              <a:gd name="connsiteY5-120" fmla="*/ 1571625 h 1581150"/>
              <a:gd name="connsiteX6-121" fmla="*/ 20 w 9144000"/>
              <a:gd name="connsiteY6-122" fmla="*/ 1323975 h 1581150"/>
              <a:gd name="connsiteX0-123" fmla="*/ 20 w 9144000"/>
              <a:gd name="connsiteY0-124" fmla="*/ 1323975 h 1581150"/>
              <a:gd name="connsiteX1-125" fmla="*/ 9144000 w 9144000"/>
              <a:gd name="connsiteY1-126" fmla="*/ 0 h 1581150"/>
              <a:gd name="connsiteX2-127" fmla="*/ 9144000 w 9144000"/>
              <a:gd name="connsiteY2-128" fmla="*/ 1581150 h 1581150"/>
              <a:gd name="connsiteX3-129" fmla="*/ 9134495 w 9144000"/>
              <a:gd name="connsiteY3-130" fmla="*/ 1572115 h 1581150"/>
              <a:gd name="connsiteX4-131" fmla="*/ 0 w 9144000"/>
              <a:gd name="connsiteY4-132" fmla="*/ 1571625 h 1581150"/>
              <a:gd name="connsiteX5-133" fmla="*/ 20 w 9144000"/>
              <a:gd name="connsiteY5-134" fmla="*/ 1323975 h 1581150"/>
              <a:gd name="connsiteX0-135" fmla="*/ 20 w 9144000"/>
              <a:gd name="connsiteY0-136" fmla="*/ 456601 h 713776"/>
              <a:gd name="connsiteX1-137" fmla="*/ 8611709 w 9144000"/>
              <a:gd name="connsiteY1-138" fmla="*/ 0 h 713776"/>
              <a:gd name="connsiteX2-139" fmla="*/ 9144000 w 9144000"/>
              <a:gd name="connsiteY2-140" fmla="*/ 713776 h 713776"/>
              <a:gd name="connsiteX3-141" fmla="*/ 9134495 w 9144000"/>
              <a:gd name="connsiteY3-142" fmla="*/ 704741 h 713776"/>
              <a:gd name="connsiteX4-143" fmla="*/ 0 w 9144000"/>
              <a:gd name="connsiteY4-144" fmla="*/ 704251 h 713776"/>
              <a:gd name="connsiteX5-145" fmla="*/ 20 w 9144000"/>
              <a:gd name="connsiteY5-146" fmla="*/ 456601 h 713776"/>
              <a:gd name="connsiteX0-147" fmla="*/ 20 w 9144000"/>
              <a:gd name="connsiteY0-148" fmla="*/ 818007 h 1075182"/>
              <a:gd name="connsiteX1-149" fmla="*/ 9124990 w 9144000"/>
              <a:gd name="connsiteY1-150" fmla="*/ 0 h 1075182"/>
              <a:gd name="connsiteX2-151" fmla="*/ 9144000 w 9144000"/>
              <a:gd name="connsiteY2-152" fmla="*/ 1075182 h 1075182"/>
              <a:gd name="connsiteX3-153" fmla="*/ 9134495 w 9144000"/>
              <a:gd name="connsiteY3-154" fmla="*/ 1066147 h 1075182"/>
              <a:gd name="connsiteX4-155" fmla="*/ 0 w 9144000"/>
              <a:gd name="connsiteY4-156" fmla="*/ 1065657 h 1075182"/>
              <a:gd name="connsiteX5-157" fmla="*/ 20 w 9144000"/>
              <a:gd name="connsiteY5-158" fmla="*/ 818007 h 1075182"/>
              <a:gd name="connsiteX0-159" fmla="*/ 20 w 9144000"/>
              <a:gd name="connsiteY0-160" fmla="*/ 176512 h 433687"/>
              <a:gd name="connsiteX1-161" fmla="*/ 8782802 w 9144000"/>
              <a:gd name="connsiteY1-162" fmla="*/ 0 h 433687"/>
              <a:gd name="connsiteX2-163" fmla="*/ 9144000 w 9144000"/>
              <a:gd name="connsiteY2-164" fmla="*/ 433687 h 433687"/>
              <a:gd name="connsiteX3-165" fmla="*/ 9134495 w 9144000"/>
              <a:gd name="connsiteY3-166" fmla="*/ 424652 h 433687"/>
              <a:gd name="connsiteX4-167" fmla="*/ 0 w 9144000"/>
              <a:gd name="connsiteY4-168" fmla="*/ 424162 h 433687"/>
              <a:gd name="connsiteX5-169" fmla="*/ 20 w 9144000"/>
              <a:gd name="connsiteY5-170" fmla="*/ 176512 h 433687"/>
              <a:gd name="connsiteX0-171" fmla="*/ 20 w 9144000"/>
              <a:gd name="connsiteY0-172" fmla="*/ 411426 h 668601"/>
              <a:gd name="connsiteX1-173" fmla="*/ 9124989 w 9144000"/>
              <a:gd name="connsiteY1-174" fmla="*/ 0 h 668601"/>
              <a:gd name="connsiteX2-175" fmla="*/ 9144000 w 9144000"/>
              <a:gd name="connsiteY2-176" fmla="*/ 668601 h 668601"/>
              <a:gd name="connsiteX3-177" fmla="*/ 9134495 w 9144000"/>
              <a:gd name="connsiteY3-178" fmla="*/ 659566 h 668601"/>
              <a:gd name="connsiteX4-179" fmla="*/ 0 w 9144000"/>
              <a:gd name="connsiteY4-180" fmla="*/ 659076 h 668601"/>
              <a:gd name="connsiteX5-181" fmla="*/ 20 w 9144000"/>
              <a:gd name="connsiteY5-182" fmla="*/ 411426 h 668601"/>
              <a:gd name="connsiteX0-183" fmla="*/ 20 w 9144000"/>
              <a:gd name="connsiteY0-184" fmla="*/ 998711 h 1081261"/>
              <a:gd name="connsiteX1-185" fmla="*/ 9124989 w 9144000"/>
              <a:gd name="connsiteY1-186" fmla="*/ 0 h 1081261"/>
              <a:gd name="connsiteX2-187" fmla="*/ 9144000 w 9144000"/>
              <a:gd name="connsiteY2-188" fmla="*/ 668601 h 1081261"/>
              <a:gd name="connsiteX3-189" fmla="*/ 9134495 w 9144000"/>
              <a:gd name="connsiteY3-190" fmla="*/ 659566 h 1081261"/>
              <a:gd name="connsiteX4-191" fmla="*/ 0 w 9144000"/>
              <a:gd name="connsiteY4-192" fmla="*/ 659076 h 1081261"/>
              <a:gd name="connsiteX5-193" fmla="*/ 20 w 9144000"/>
              <a:gd name="connsiteY5-194" fmla="*/ 998711 h 1081261"/>
              <a:gd name="connsiteX0-195" fmla="*/ 2243247 w 9144000"/>
              <a:gd name="connsiteY0-196" fmla="*/ 619235 h 701785"/>
              <a:gd name="connsiteX1-197" fmla="*/ 9124989 w 9144000"/>
              <a:gd name="connsiteY1-198" fmla="*/ 0 h 701785"/>
              <a:gd name="connsiteX2-199" fmla="*/ 9144000 w 9144000"/>
              <a:gd name="connsiteY2-200" fmla="*/ 668601 h 701785"/>
              <a:gd name="connsiteX3-201" fmla="*/ 9134495 w 9144000"/>
              <a:gd name="connsiteY3-202" fmla="*/ 659566 h 701785"/>
              <a:gd name="connsiteX4-203" fmla="*/ 0 w 9144000"/>
              <a:gd name="connsiteY4-204" fmla="*/ 659076 h 701785"/>
              <a:gd name="connsiteX5-205" fmla="*/ 2243247 w 9144000"/>
              <a:gd name="connsiteY5-206" fmla="*/ 619235 h 701785"/>
              <a:gd name="connsiteX0-207" fmla="*/ 7 w 6900760"/>
              <a:gd name="connsiteY0-208" fmla="*/ 619235 h 1354783"/>
              <a:gd name="connsiteX1-209" fmla="*/ 6881749 w 6900760"/>
              <a:gd name="connsiteY1-210" fmla="*/ 0 h 1354783"/>
              <a:gd name="connsiteX2-211" fmla="*/ 6900760 w 6900760"/>
              <a:gd name="connsiteY2-212" fmla="*/ 668601 h 1354783"/>
              <a:gd name="connsiteX3-213" fmla="*/ 6891255 w 6900760"/>
              <a:gd name="connsiteY3-214" fmla="*/ 659566 h 1354783"/>
              <a:gd name="connsiteX4-215" fmla="*/ 684361 w 6900760"/>
              <a:gd name="connsiteY4-216" fmla="*/ 1354783 h 1354783"/>
              <a:gd name="connsiteX5-217" fmla="*/ 7 w 6900760"/>
              <a:gd name="connsiteY5-218" fmla="*/ 619235 h 1354783"/>
              <a:gd name="connsiteX0-219" fmla="*/ 0 w 6900753"/>
              <a:gd name="connsiteY0-220" fmla="*/ 619235 h 668601"/>
              <a:gd name="connsiteX1-221" fmla="*/ 6881742 w 6900753"/>
              <a:gd name="connsiteY1-222" fmla="*/ 0 h 668601"/>
              <a:gd name="connsiteX2-223" fmla="*/ 6900753 w 6900753"/>
              <a:gd name="connsiteY2-224" fmla="*/ 668601 h 668601"/>
              <a:gd name="connsiteX3-225" fmla="*/ 6891248 w 6900753"/>
              <a:gd name="connsiteY3-226" fmla="*/ 659566 h 668601"/>
              <a:gd name="connsiteX4-227" fmla="*/ 0 w 6900753"/>
              <a:gd name="connsiteY4-228" fmla="*/ 619235 h 668601"/>
              <a:gd name="connsiteX0-229" fmla="*/ 0 w 6263905"/>
              <a:gd name="connsiteY0-230" fmla="*/ 1197485 h 1197485"/>
              <a:gd name="connsiteX1-231" fmla="*/ 6244894 w 6263905"/>
              <a:gd name="connsiteY1-232" fmla="*/ 0 h 1197485"/>
              <a:gd name="connsiteX2-233" fmla="*/ 6263905 w 6263905"/>
              <a:gd name="connsiteY2-234" fmla="*/ 668601 h 1197485"/>
              <a:gd name="connsiteX3-235" fmla="*/ 6254400 w 6263905"/>
              <a:gd name="connsiteY3-236" fmla="*/ 659566 h 1197485"/>
              <a:gd name="connsiteX4-237" fmla="*/ 0 w 6263905"/>
              <a:gd name="connsiteY4-238" fmla="*/ 1197485 h 1197485"/>
              <a:gd name="connsiteX0-239" fmla="*/ 0 w 7318982"/>
              <a:gd name="connsiteY0-240" fmla="*/ 673446 h 673446"/>
              <a:gd name="connsiteX1-241" fmla="*/ 7299971 w 7318982"/>
              <a:gd name="connsiteY1-242" fmla="*/ 0 h 673446"/>
              <a:gd name="connsiteX2-243" fmla="*/ 7318982 w 7318982"/>
              <a:gd name="connsiteY2-244" fmla="*/ 668601 h 673446"/>
              <a:gd name="connsiteX3-245" fmla="*/ 7309477 w 7318982"/>
              <a:gd name="connsiteY3-246" fmla="*/ 659566 h 673446"/>
              <a:gd name="connsiteX4-247" fmla="*/ 0 w 7318982"/>
              <a:gd name="connsiteY4-248" fmla="*/ 673446 h 673446"/>
              <a:gd name="connsiteX0-249" fmla="*/ 0 w 7318982"/>
              <a:gd name="connsiteY0-250" fmla="*/ 673446 h 673446"/>
              <a:gd name="connsiteX1-251" fmla="*/ 7299971 w 7318982"/>
              <a:gd name="connsiteY1-252" fmla="*/ 0 h 673446"/>
              <a:gd name="connsiteX2-253" fmla="*/ 7318982 w 7318982"/>
              <a:gd name="connsiteY2-254" fmla="*/ 668601 h 673446"/>
              <a:gd name="connsiteX3-255" fmla="*/ 0 w 7318982"/>
              <a:gd name="connsiteY3-256" fmla="*/ 673446 h 673446"/>
              <a:gd name="connsiteX0-257" fmla="*/ 0 w 7318982"/>
              <a:gd name="connsiteY0-258" fmla="*/ 526624 h 526624"/>
              <a:gd name="connsiteX1-259" fmla="*/ 7166898 w 7318982"/>
              <a:gd name="connsiteY1-260" fmla="*/ 0 h 526624"/>
              <a:gd name="connsiteX2-261" fmla="*/ 7318982 w 7318982"/>
              <a:gd name="connsiteY2-262" fmla="*/ 521779 h 526624"/>
              <a:gd name="connsiteX3-263" fmla="*/ 0 w 7318982"/>
              <a:gd name="connsiteY3-264" fmla="*/ 526624 h 526624"/>
              <a:gd name="connsiteX0-265" fmla="*/ 0 w 7323733"/>
              <a:gd name="connsiteY0-266" fmla="*/ 673445 h 673445"/>
              <a:gd name="connsiteX1-267" fmla="*/ 7323733 w 7323733"/>
              <a:gd name="connsiteY1-268" fmla="*/ 0 h 673445"/>
              <a:gd name="connsiteX2-269" fmla="*/ 7318982 w 7323733"/>
              <a:gd name="connsiteY2-270" fmla="*/ 668600 h 673445"/>
              <a:gd name="connsiteX3-271" fmla="*/ 0 w 7323733"/>
              <a:gd name="connsiteY3-272" fmla="*/ 673445 h 673445"/>
              <a:gd name="connsiteX0-273" fmla="*/ 0 w 7323733"/>
              <a:gd name="connsiteY0-274" fmla="*/ 673445 h 673445"/>
              <a:gd name="connsiteX1-275" fmla="*/ 7323733 w 7323733"/>
              <a:gd name="connsiteY1-276" fmla="*/ 0 h 673445"/>
              <a:gd name="connsiteX2-277" fmla="*/ 7145512 w 7323733"/>
              <a:gd name="connsiteY2-278" fmla="*/ 352371 h 673445"/>
              <a:gd name="connsiteX3-279" fmla="*/ 0 w 7323733"/>
              <a:gd name="connsiteY3-280" fmla="*/ 673445 h 673445"/>
              <a:gd name="connsiteX0-281" fmla="*/ 0 w 7323733"/>
              <a:gd name="connsiteY0-282" fmla="*/ 673445 h 675378"/>
              <a:gd name="connsiteX1-283" fmla="*/ 7323733 w 7323733"/>
              <a:gd name="connsiteY1-284" fmla="*/ 0 h 675378"/>
              <a:gd name="connsiteX2-285" fmla="*/ 7318982 w 7323733"/>
              <a:gd name="connsiteY2-286" fmla="*/ 675378 h 675378"/>
              <a:gd name="connsiteX3-287" fmla="*/ 0 w 7323733"/>
              <a:gd name="connsiteY3-288" fmla="*/ 673445 h 675378"/>
              <a:gd name="connsiteX0-289" fmla="*/ 0 w 7323733"/>
              <a:gd name="connsiteY0-290" fmla="*/ 673445 h 673445"/>
              <a:gd name="connsiteX1-291" fmla="*/ 7323733 w 7323733"/>
              <a:gd name="connsiteY1-292" fmla="*/ 0 h 673445"/>
              <a:gd name="connsiteX2-293" fmla="*/ 7202544 w 7323733"/>
              <a:gd name="connsiteY2-294" fmla="*/ 490158 h 673445"/>
              <a:gd name="connsiteX3-295" fmla="*/ 0 w 7323733"/>
              <a:gd name="connsiteY3-296" fmla="*/ 673445 h 673445"/>
              <a:gd name="connsiteX0-297" fmla="*/ 0 w 7323733"/>
              <a:gd name="connsiteY0-298" fmla="*/ 673445 h 675379"/>
              <a:gd name="connsiteX1-299" fmla="*/ 7323733 w 7323733"/>
              <a:gd name="connsiteY1-300" fmla="*/ 0 h 675379"/>
              <a:gd name="connsiteX2-301" fmla="*/ 7321359 w 7323733"/>
              <a:gd name="connsiteY2-302" fmla="*/ 675379 h 675379"/>
              <a:gd name="connsiteX3-303" fmla="*/ 0 w 7323733"/>
              <a:gd name="connsiteY3-304" fmla="*/ 673445 h 675379"/>
            </a:gdLst>
            <a:ahLst/>
            <a:cxnLst>
              <a:cxn ang="0">
                <a:pos x="connsiteX0-1" y="connsiteY0-2"/>
              </a:cxn>
              <a:cxn ang="0">
                <a:pos x="connsiteX1-3" y="connsiteY1-4"/>
              </a:cxn>
              <a:cxn ang="0">
                <a:pos x="connsiteX2-5" y="connsiteY2-6"/>
              </a:cxn>
              <a:cxn ang="0">
                <a:pos x="connsiteX3-7" y="connsiteY3-8"/>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1" fmla="*/ 190500 w 7436498"/>
              <a:gd name="connsiteY0-2" fmla="*/ 0 h 1004110"/>
              <a:gd name="connsiteX1-3" fmla="*/ 0 w 7436498"/>
              <a:gd name="connsiteY1-4" fmla="*/ 192346 h 1004110"/>
              <a:gd name="connsiteX2-5" fmla="*/ 7053942 w 7436498"/>
              <a:gd name="connsiteY2-6" fmla="*/ 1004110 h 1004110"/>
              <a:gd name="connsiteX3-7" fmla="*/ 7436498 w 7436498"/>
              <a:gd name="connsiteY3-8" fmla="*/ 966787 h 1004110"/>
              <a:gd name="connsiteX4-9" fmla="*/ 190500 w 7436498"/>
              <a:gd name="connsiteY4-10" fmla="*/ 0 h 1004110"/>
              <a:gd name="connsiteX0-11" fmla="*/ 0 w 7448404"/>
              <a:gd name="connsiteY0-12" fmla="*/ 0 h 923148"/>
              <a:gd name="connsiteX1-13" fmla="*/ 11906 w 7448404"/>
              <a:gd name="connsiteY1-14" fmla="*/ 111384 h 923148"/>
              <a:gd name="connsiteX2-15" fmla="*/ 7065848 w 7448404"/>
              <a:gd name="connsiteY2-16" fmla="*/ 923148 h 923148"/>
              <a:gd name="connsiteX3-17" fmla="*/ 7448404 w 7448404"/>
              <a:gd name="connsiteY3-18" fmla="*/ 885825 h 923148"/>
              <a:gd name="connsiteX4-19" fmla="*/ 0 w 7448404"/>
              <a:gd name="connsiteY4-20" fmla="*/ 0 h 923148"/>
              <a:gd name="connsiteX0-21" fmla="*/ 0 w 7448404"/>
              <a:gd name="connsiteY0-22" fmla="*/ 0 h 923148"/>
              <a:gd name="connsiteX1-23" fmla="*/ 164306 w 7448404"/>
              <a:gd name="connsiteY1-24" fmla="*/ 68522 h 923148"/>
              <a:gd name="connsiteX2-25" fmla="*/ 7065848 w 7448404"/>
              <a:gd name="connsiteY2-26" fmla="*/ 923148 h 923148"/>
              <a:gd name="connsiteX3-27" fmla="*/ 7448404 w 7448404"/>
              <a:gd name="connsiteY3-28" fmla="*/ 885825 h 923148"/>
              <a:gd name="connsiteX4-29" fmla="*/ 0 w 7448404"/>
              <a:gd name="connsiteY4-30" fmla="*/ 0 h 923148"/>
              <a:gd name="connsiteX0-31" fmla="*/ 0 w 7448404"/>
              <a:gd name="connsiteY0-32" fmla="*/ 0 h 923148"/>
              <a:gd name="connsiteX1-33" fmla="*/ 302418 w 7448404"/>
              <a:gd name="connsiteY1-34" fmla="*/ 297122 h 923148"/>
              <a:gd name="connsiteX2-35" fmla="*/ 7065848 w 7448404"/>
              <a:gd name="connsiteY2-36" fmla="*/ 923148 h 923148"/>
              <a:gd name="connsiteX3-37" fmla="*/ 7448404 w 7448404"/>
              <a:gd name="connsiteY3-38" fmla="*/ 885825 h 923148"/>
              <a:gd name="connsiteX4-39" fmla="*/ 0 w 7448404"/>
              <a:gd name="connsiteY4-40" fmla="*/ 0 h 923148"/>
              <a:gd name="connsiteX0-41" fmla="*/ 1 w 7448405"/>
              <a:gd name="connsiteY0-42" fmla="*/ 0 h 923148"/>
              <a:gd name="connsiteX1-43" fmla="*/ 0 w 7448405"/>
              <a:gd name="connsiteY1-44" fmla="*/ 75665 h 923148"/>
              <a:gd name="connsiteX2-45" fmla="*/ 7065849 w 7448405"/>
              <a:gd name="connsiteY2-46" fmla="*/ 923148 h 923148"/>
              <a:gd name="connsiteX3-47" fmla="*/ 7448405 w 7448405"/>
              <a:gd name="connsiteY3-48" fmla="*/ 885825 h 923148"/>
              <a:gd name="connsiteX4-49" fmla="*/ 1 w 7448405"/>
              <a:gd name="connsiteY4-50" fmla="*/ 0 h 923148"/>
              <a:gd name="connsiteX0-51" fmla="*/ 1 w 7400780"/>
              <a:gd name="connsiteY0-52" fmla="*/ 0 h 928688"/>
              <a:gd name="connsiteX1-53" fmla="*/ 0 w 7400780"/>
              <a:gd name="connsiteY1-54" fmla="*/ 75665 h 928688"/>
              <a:gd name="connsiteX2-55" fmla="*/ 7065849 w 7400780"/>
              <a:gd name="connsiteY2-56" fmla="*/ 923148 h 928688"/>
              <a:gd name="connsiteX3-57" fmla="*/ 7400780 w 7400780"/>
              <a:gd name="connsiteY3-58" fmla="*/ 928688 h 928688"/>
              <a:gd name="connsiteX4-59" fmla="*/ 1 w 7400780"/>
              <a:gd name="connsiteY4-60" fmla="*/ 0 h 928688"/>
              <a:gd name="connsiteX0-61" fmla="*/ 1 w 7605568"/>
              <a:gd name="connsiteY0-62" fmla="*/ 0 h 923148"/>
              <a:gd name="connsiteX1-63" fmla="*/ 0 w 7605568"/>
              <a:gd name="connsiteY1-64" fmla="*/ 75665 h 923148"/>
              <a:gd name="connsiteX2-65" fmla="*/ 7065849 w 7605568"/>
              <a:gd name="connsiteY2-66" fmla="*/ 923148 h 923148"/>
              <a:gd name="connsiteX3-67" fmla="*/ 7605568 w 7605568"/>
              <a:gd name="connsiteY3-68" fmla="*/ 897732 h 923148"/>
              <a:gd name="connsiteX4-69" fmla="*/ 1 w 7605568"/>
              <a:gd name="connsiteY4-70" fmla="*/ 0 h 923148"/>
              <a:gd name="connsiteX0-71" fmla="*/ 1 w 7605568"/>
              <a:gd name="connsiteY0-72" fmla="*/ 0 h 897732"/>
              <a:gd name="connsiteX1-73" fmla="*/ 0 w 7605568"/>
              <a:gd name="connsiteY1-74" fmla="*/ 75665 h 897732"/>
              <a:gd name="connsiteX2-75" fmla="*/ 7065849 w 7605568"/>
              <a:gd name="connsiteY2-76" fmla="*/ 863617 h 897732"/>
              <a:gd name="connsiteX3-77" fmla="*/ 7605568 w 7605568"/>
              <a:gd name="connsiteY3-78" fmla="*/ 897732 h 897732"/>
              <a:gd name="connsiteX4-79" fmla="*/ 1 w 7605568"/>
              <a:gd name="connsiteY4-80" fmla="*/ 0 h 897732"/>
              <a:gd name="connsiteX0-81" fmla="*/ 1 w 7605568"/>
              <a:gd name="connsiteY0-82" fmla="*/ 0 h 927910"/>
              <a:gd name="connsiteX1-83" fmla="*/ 0 w 7605568"/>
              <a:gd name="connsiteY1-84" fmla="*/ 75665 h 927910"/>
              <a:gd name="connsiteX2-85" fmla="*/ 7225392 w 7605568"/>
              <a:gd name="connsiteY2-86" fmla="*/ 927910 h 927910"/>
              <a:gd name="connsiteX3-87" fmla="*/ 7605568 w 7605568"/>
              <a:gd name="connsiteY3-88" fmla="*/ 897732 h 927910"/>
              <a:gd name="connsiteX4-89" fmla="*/ 1 w 7605568"/>
              <a:gd name="connsiteY4-90" fmla="*/ 0 h 9279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1" fmla="*/ 6958449 w 6958449"/>
              <a:gd name="connsiteY0-2" fmla="*/ 0 h 755780"/>
              <a:gd name="connsiteX1-3" fmla="*/ 0 w 6958449"/>
              <a:gd name="connsiteY1-4" fmla="*/ 712918 h 755780"/>
              <a:gd name="connsiteX2-5" fmla="*/ 212416 w 6958449"/>
              <a:gd name="connsiteY2-6" fmla="*/ 755780 h 755780"/>
              <a:gd name="connsiteX3-7" fmla="*/ 6958449 w 6958449"/>
              <a:gd name="connsiteY3-8" fmla="*/ 74645 h 755780"/>
              <a:gd name="connsiteX4-9" fmla="*/ 6958449 w 6958449"/>
              <a:gd name="connsiteY4-10" fmla="*/ 0 h 755780"/>
              <a:gd name="connsiteX0-11" fmla="*/ 6958449 w 6958449"/>
              <a:gd name="connsiteY0-12" fmla="*/ 0 h 712918"/>
              <a:gd name="connsiteX1-13" fmla="*/ 0 w 6958449"/>
              <a:gd name="connsiteY1-14" fmla="*/ 712918 h 712918"/>
              <a:gd name="connsiteX2-15" fmla="*/ 302903 w 6958449"/>
              <a:gd name="connsiteY2-16" fmla="*/ 705774 h 712918"/>
              <a:gd name="connsiteX3-17" fmla="*/ 6958449 w 6958449"/>
              <a:gd name="connsiteY3-18" fmla="*/ 74645 h 712918"/>
              <a:gd name="connsiteX4-19" fmla="*/ 6958449 w 6958449"/>
              <a:gd name="connsiteY4-20" fmla="*/ 0 h 712918"/>
              <a:gd name="connsiteX0-21" fmla="*/ 6958449 w 6958449"/>
              <a:gd name="connsiteY0-22" fmla="*/ 0 h 741492"/>
              <a:gd name="connsiteX1-23" fmla="*/ 0 w 6958449"/>
              <a:gd name="connsiteY1-24" fmla="*/ 712918 h 741492"/>
              <a:gd name="connsiteX2-25" fmla="*/ 248134 w 6958449"/>
              <a:gd name="connsiteY2-26" fmla="*/ 741492 h 741492"/>
              <a:gd name="connsiteX3-27" fmla="*/ 6958449 w 6958449"/>
              <a:gd name="connsiteY3-28" fmla="*/ 74645 h 741492"/>
              <a:gd name="connsiteX4-29" fmla="*/ 6958449 w 6958449"/>
              <a:gd name="connsiteY4-30" fmla="*/ 0 h 741492"/>
              <a:gd name="connsiteX0-31" fmla="*/ 7465656 w 7465656"/>
              <a:gd name="connsiteY0-32" fmla="*/ 0 h 741493"/>
              <a:gd name="connsiteX1-33" fmla="*/ 0 w 7465656"/>
              <a:gd name="connsiteY1-34" fmla="*/ 741493 h 741493"/>
              <a:gd name="connsiteX2-35" fmla="*/ 755341 w 7465656"/>
              <a:gd name="connsiteY2-36" fmla="*/ 741492 h 741493"/>
              <a:gd name="connsiteX3-37" fmla="*/ 7465656 w 7465656"/>
              <a:gd name="connsiteY3-38" fmla="*/ 74645 h 741493"/>
              <a:gd name="connsiteX4-39" fmla="*/ 7465656 w 7465656"/>
              <a:gd name="connsiteY4-40" fmla="*/ 0 h 741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B9CCC860-10C1-C346-B02C-18F12C6861F4}" type="datetimeFigureOut">
              <a:rPr kumimoji="1" lang="zh-CN" altLang="en-US" smtClean="0"/>
              <a:t>2021/4/2 Friday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0 h 1181100"/>
              <a:gd name="connsiteX1-3" fmla="*/ 6305550 w 9134475"/>
              <a:gd name="connsiteY1-4" fmla="*/ 1066800 h 1181100"/>
              <a:gd name="connsiteX2-5" fmla="*/ 9134475 w 9134475"/>
              <a:gd name="connsiteY2-6" fmla="*/ 1181100 h 1181100"/>
              <a:gd name="connsiteX3-7" fmla="*/ 0 w 9134475"/>
              <a:gd name="connsiteY3-8" fmla="*/ 1181100 h 1181100"/>
              <a:gd name="connsiteX4-9" fmla="*/ 0 w 9134475"/>
              <a:gd name="connsiteY4-10" fmla="*/ 0 h 1181100"/>
              <a:gd name="connsiteX0-11" fmla="*/ 0 w 6494783"/>
              <a:gd name="connsiteY0-12" fmla="*/ 0 h 1181100"/>
              <a:gd name="connsiteX1-13" fmla="*/ 6305550 w 6494783"/>
              <a:gd name="connsiteY1-14" fmla="*/ 1066800 h 1181100"/>
              <a:gd name="connsiteX2-15" fmla="*/ 6494783 w 6494783"/>
              <a:gd name="connsiteY2-16" fmla="*/ 1181100 h 1181100"/>
              <a:gd name="connsiteX3-17" fmla="*/ 0 w 6494783"/>
              <a:gd name="connsiteY3-18" fmla="*/ 1181100 h 1181100"/>
              <a:gd name="connsiteX4-19" fmla="*/ 0 w 6494783"/>
              <a:gd name="connsiteY4-20" fmla="*/ 0 h 1181100"/>
              <a:gd name="connsiteX0-21" fmla="*/ 0 w 6494783"/>
              <a:gd name="connsiteY0-22" fmla="*/ 0 h 1181100"/>
              <a:gd name="connsiteX1-23" fmla="*/ 6494783 w 6494783"/>
              <a:gd name="connsiteY1-24" fmla="*/ 1181100 h 1181100"/>
              <a:gd name="connsiteX2-25" fmla="*/ 0 w 6494783"/>
              <a:gd name="connsiteY2-26" fmla="*/ 1181100 h 1181100"/>
              <a:gd name="connsiteX3-27" fmla="*/ 0 w 6494783"/>
              <a:gd name="connsiteY3-28" fmla="*/ 0 h 1181100"/>
              <a:gd name="connsiteX0-29" fmla="*/ 0 w 7415827"/>
              <a:gd name="connsiteY0-30" fmla="*/ 0 h 1181100"/>
              <a:gd name="connsiteX1-31" fmla="*/ 7415827 w 7415827"/>
              <a:gd name="connsiteY1-32" fmla="*/ 866775 h 1181100"/>
              <a:gd name="connsiteX2-33" fmla="*/ 0 w 7415827"/>
              <a:gd name="connsiteY2-34" fmla="*/ 1181100 h 1181100"/>
              <a:gd name="connsiteX3-35" fmla="*/ 0 w 7415827"/>
              <a:gd name="connsiteY3-36" fmla="*/ 0 h 1181100"/>
              <a:gd name="connsiteX0-37" fmla="*/ 0 w 7415827"/>
              <a:gd name="connsiteY0-38" fmla="*/ 0 h 1571625"/>
              <a:gd name="connsiteX1-39" fmla="*/ 7415827 w 7415827"/>
              <a:gd name="connsiteY1-40" fmla="*/ 866775 h 1571625"/>
              <a:gd name="connsiteX2-41" fmla="*/ 0 w 7415827"/>
              <a:gd name="connsiteY2-42" fmla="*/ 1571625 h 1571625"/>
              <a:gd name="connsiteX3-43" fmla="*/ 0 w 7415827"/>
              <a:gd name="connsiteY3-44" fmla="*/ 0 h 1571625"/>
              <a:gd name="connsiteX0-45" fmla="*/ 0 w 7415827"/>
              <a:gd name="connsiteY0-46" fmla="*/ 0 h 1571625"/>
              <a:gd name="connsiteX1-47" fmla="*/ 7415827 w 7415827"/>
              <a:gd name="connsiteY1-48" fmla="*/ 866775 h 1571625"/>
              <a:gd name="connsiteX2-49" fmla="*/ 1823096 w 7415827"/>
              <a:gd name="connsiteY2-50" fmla="*/ 1571625 h 1571625"/>
              <a:gd name="connsiteX3-51" fmla="*/ 0 w 7415827"/>
              <a:gd name="connsiteY3-52" fmla="*/ 1571625 h 1571625"/>
              <a:gd name="connsiteX4-53" fmla="*/ 0 w 7415827"/>
              <a:gd name="connsiteY4-54" fmla="*/ 0 h 1571625"/>
              <a:gd name="connsiteX0-55" fmla="*/ 0 w 7216426"/>
              <a:gd name="connsiteY0-56" fmla="*/ 0 h 1571625"/>
              <a:gd name="connsiteX1-57" fmla="*/ 7216426 w 7216426"/>
              <a:gd name="connsiteY1-58" fmla="*/ 1038225 h 1571625"/>
              <a:gd name="connsiteX2-59" fmla="*/ 1823096 w 7216426"/>
              <a:gd name="connsiteY2-60" fmla="*/ 1571625 h 1571625"/>
              <a:gd name="connsiteX3-61" fmla="*/ 0 w 7216426"/>
              <a:gd name="connsiteY3-62" fmla="*/ 1571625 h 1571625"/>
              <a:gd name="connsiteX4-63" fmla="*/ 0 w 7216426"/>
              <a:gd name="connsiteY4-64" fmla="*/ 0 h 1571625"/>
              <a:gd name="connsiteX0-65" fmla="*/ 0 w 7216426"/>
              <a:gd name="connsiteY0-66" fmla="*/ 0 h 914400"/>
              <a:gd name="connsiteX1-67" fmla="*/ 7216426 w 7216426"/>
              <a:gd name="connsiteY1-68" fmla="*/ 381000 h 914400"/>
              <a:gd name="connsiteX2-69" fmla="*/ 1823096 w 7216426"/>
              <a:gd name="connsiteY2-70" fmla="*/ 914400 h 914400"/>
              <a:gd name="connsiteX3-71" fmla="*/ 0 w 7216426"/>
              <a:gd name="connsiteY3-72" fmla="*/ 914400 h 914400"/>
              <a:gd name="connsiteX4-73" fmla="*/ 0 w 7216426"/>
              <a:gd name="connsiteY4-74" fmla="*/ 0 h 914400"/>
              <a:gd name="connsiteX0-75" fmla="*/ 0 w 7216426"/>
              <a:gd name="connsiteY0-76" fmla="*/ 0 h 1400175"/>
              <a:gd name="connsiteX1-77" fmla="*/ 7216426 w 7216426"/>
              <a:gd name="connsiteY1-78" fmla="*/ 866775 h 1400175"/>
              <a:gd name="connsiteX2-79" fmla="*/ 1823096 w 7216426"/>
              <a:gd name="connsiteY2-80" fmla="*/ 1400175 h 1400175"/>
              <a:gd name="connsiteX3-81" fmla="*/ 0 w 7216426"/>
              <a:gd name="connsiteY3-82" fmla="*/ 1400175 h 1400175"/>
              <a:gd name="connsiteX4-83" fmla="*/ 0 w 7216426"/>
              <a:gd name="connsiteY4-84" fmla="*/ 0 h 1400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581150"/>
              <a:gd name="connsiteX1-27" fmla="*/ 9144000 w 9144000"/>
              <a:gd name="connsiteY1-28" fmla="*/ 0 h 1581150"/>
              <a:gd name="connsiteX2-29" fmla="*/ 9144000 w 9144000"/>
              <a:gd name="connsiteY2-30" fmla="*/ 257175 h 1581150"/>
              <a:gd name="connsiteX3-31" fmla="*/ 9144000 w 9144000"/>
              <a:gd name="connsiteY3-32" fmla="*/ 1581150 h 1581150"/>
              <a:gd name="connsiteX4-33" fmla="*/ 6334125 w 9144000"/>
              <a:gd name="connsiteY4-34" fmla="*/ 1457325 h 1581150"/>
              <a:gd name="connsiteX5-35" fmla="*/ 0 w 9144000"/>
              <a:gd name="connsiteY5-36" fmla="*/ 390525 h 1581150"/>
              <a:gd name="connsiteX6" fmla="*/ 9525 w 9144000"/>
              <a:gd name="connsiteY6" fmla="*/ 9525 h 1581150"/>
              <a:gd name="connsiteX0-37" fmla="*/ 9525 w 9144000"/>
              <a:gd name="connsiteY0-38" fmla="*/ 9525 h 1581150"/>
              <a:gd name="connsiteX1-39" fmla="*/ 9144000 w 9144000"/>
              <a:gd name="connsiteY1-40" fmla="*/ 0 h 1581150"/>
              <a:gd name="connsiteX2-41" fmla="*/ 9144000 w 9144000"/>
              <a:gd name="connsiteY2-42" fmla="*/ 257175 h 1581150"/>
              <a:gd name="connsiteX3-43" fmla="*/ 9144000 w 9144000"/>
              <a:gd name="connsiteY3-44" fmla="*/ 1581150 h 1581150"/>
              <a:gd name="connsiteX4-45" fmla="*/ 0 w 9144000"/>
              <a:gd name="connsiteY4-46" fmla="*/ 390525 h 1581150"/>
              <a:gd name="connsiteX5-47" fmla="*/ 9525 w 9144000"/>
              <a:gd name="connsiteY5-48" fmla="*/ 9525 h 1581150"/>
              <a:gd name="connsiteX0-49" fmla="*/ 9525 w 9144000"/>
              <a:gd name="connsiteY0-50" fmla="*/ 9525 h 1581150"/>
              <a:gd name="connsiteX1-51" fmla="*/ 9144000 w 9144000"/>
              <a:gd name="connsiteY1-52" fmla="*/ 0 h 1581150"/>
              <a:gd name="connsiteX2-53" fmla="*/ 9144000 w 9144000"/>
              <a:gd name="connsiteY2-54" fmla="*/ 257175 h 1581150"/>
              <a:gd name="connsiteX3-55" fmla="*/ 9144000 w 9144000"/>
              <a:gd name="connsiteY3-56" fmla="*/ 1581150 h 1581150"/>
              <a:gd name="connsiteX4-57" fmla="*/ 0 w 9144000"/>
              <a:gd name="connsiteY4-58" fmla="*/ 1571625 h 1581150"/>
              <a:gd name="connsiteX5-59" fmla="*/ 9525 w 9144000"/>
              <a:gd name="connsiteY5-60" fmla="*/ 9525 h 1581150"/>
              <a:gd name="connsiteX0-61" fmla="*/ 342207 w 9144000"/>
              <a:gd name="connsiteY0-62" fmla="*/ 1323975 h 1581150"/>
              <a:gd name="connsiteX1-63" fmla="*/ 9144000 w 9144000"/>
              <a:gd name="connsiteY1-64" fmla="*/ 0 h 1581150"/>
              <a:gd name="connsiteX2-65" fmla="*/ 9144000 w 9144000"/>
              <a:gd name="connsiteY2-66" fmla="*/ 257175 h 1581150"/>
              <a:gd name="connsiteX3-67" fmla="*/ 9144000 w 9144000"/>
              <a:gd name="connsiteY3-68" fmla="*/ 1581150 h 1581150"/>
              <a:gd name="connsiteX4-69" fmla="*/ 0 w 9144000"/>
              <a:gd name="connsiteY4-70" fmla="*/ 1571625 h 1581150"/>
              <a:gd name="connsiteX5-71" fmla="*/ 342207 w 9144000"/>
              <a:gd name="connsiteY5-72" fmla="*/ 1323975 h 1581150"/>
              <a:gd name="connsiteX0-73" fmla="*/ 20 w 9144000"/>
              <a:gd name="connsiteY0-74" fmla="*/ 1323975 h 1581150"/>
              <a:gd name="connsiteX1-75" fmla="*/ 9144000 w 9144000"/>
              <a:gd name="connsiteY1-76" fmla="*/ 0 h 1581150"/>
              <a:gd name="connsiteX2-77" fmla="*/ 9144000 w 9144000"/>
              <a:gd name="connsiteY2-78" fmla="*/ 257175 h 1581150"/>
              <a:gd name="connsiteX3-79" fmla="*/ 9144000 w 9144000"/>
              <a:gd name="connsiteY3-80" fmla="*/ 1581150 h 1581150"/>
              <a:gd name="connsiteX4-81" fmla="*/ 0 w 9144000"/>
              <a:gd name="connsiteY4-82" fmla="*/ 1571625 h 1581150"/>
              <a:gd name="connsiteX5-83" fmla="*/ 20 w 9144000"/>
              <a:gd name="connsiteY5-84" fmla="*/ 1323975 h 1581150"/>
              <a:gd name="connsiteX0-85" fmla="*/ 20 w 9144000"/>
              <a:gd name="connsiteY0-86" fmla="*/ 1323975 h 1581150"/>
              <a:gd name="connsiteX1-87" fmla="*/ 9144000 w 9144000"/>
              <a:gd name="connsiteY1-88" fmla="*/ 0 h 1581150"/>
              <a:gd name="connsiteX2-89" fmla="*/ 9144000 w 9144000"/>
              <a:gd name="connsiteY2-90" fmla="*/ 257175 h 1581150"/>
              <a:gd name="connsiteX3-91" fmla="*/ 9144000 w 9144000"/>
              <a:gd name="connsiteY3-92" fmla="*/ 1581150 h 1581150"/>
              <a:gd name="connsiteX4-93" fmla="*/ 0 w 9144000"/>
              <a:gd name="connsiteY4-94" fmla="*/ 1571625 h 1581150"/>
              <a:gd name="connsiteX5-95" fmla="*/ 20 w 9144000"/>
              <a:gd name="connsiteY5-96" fmla="*/ 1323975 h 1581150"/>
              <a:gd name="connsiteX0-97" fmla="*/ 20 w 9144000"/>
              <a:gd name="connsiteY0-98" fmla="*/ 1323975 h 1581150"/>
              <a:gd name="connsiteX1-99" fmla="*/ 9144000 w 9144000"/>
              <a:gd name="connsiteY1-100" fmla="*/ 0 h 1581150"/>
              <a:gd name="connsiteX2-101" fmla="*/ 9144000 w 9144000"/>
              <a:gd name="connsiteY2-102" fmla="*/ 257175 h 1581150"/>
              <a:gd name="connsiteX3-103" fmla="*/ 9144000 w 9144000"/>
              <a:gd name="connsiteY3-104" fmla="*/ 1581150 h 1581150"/>
              <a:gd name="connsiteX4-105" fmla="*/ 0 w 9144000"/>
              <a:gd name="connsiteY4-106" fmla="*/ 1571625 h 1581150"/>
              <a:gd name="connsiteX5-107" fmla="*/ 20 w 9144000"/>
              <a:gd name="connsiteY5-108" fmla="*/ 1323975 h 1581150"/>
              <a:gd name="connsiteX0-109" fmla="*/ 20 w 9144000"/>
              <a:gd name="connsiteY0-110" fmla="*/ 1323975 h 1581150"/>
              <a:gd name="connsiteX1-111" fmla="*/ 9144000 w 9144000"/>
              <a:gd name="connsiteY1-112" fmla="*/ 0 h 1581150"/>
              <a:gd name="connsiteX2-113" fmla="*/ 9144000 w 9144000"/>
              <a:gd name="connsiteY2-114" fmla="*/ 257175 h 1581150"/>
              <a:gd name="connsiteX3-115" fmla="*/ 9144000 w 9144000"/>
              <a:gd name="connsiteY3-116" fmla="*/ 1581150 h 1581150"/>
              <a:gd name="connsiteX4-117" fmla="*/ 9134495 w 9144000"/>
              <a:gd name="connsiteY4-118" fmla="*/ 1572115 h 1581150"/>
              <a:gd name="connsiteX5-119" fmla="*/ 0 w 9144000"/>
              <a:gd name="connsiteY5-120" fmla="*/ 1571625 h 1581150"/>
              <a:gd name="connsiteX6-121" fmla="*/ 20 w 9144000"/>
              <a:gd name="connsiteY6-122" fmla="*/ 1323975 h 1581150"/>
              <a:gd name="connsiteX0-123" fmla="*/ 20 w 9144000"/>
              <a:gd name="connsiteY0-124" fmla="*/ 1323975 h 1581150"/>
              <a:gd name="connsiteX1-125" fmla="*/ 9144000 w 9144000"/>
              <a:gd name="connsiteY1-126" fmla="*/ 0 h 1581150"/>
              <a:gd name="connsiteX2-127" fmla="*/ 9144000 w 9144000"/>
              <a:gd name="connsiteY2-128" fmla="*/ 1581150 h 1581150"/>
              <a:gd name="connsiteX3-129" fmla="*/ 9134495 w 9144000"/>
              <a:gd name="connsiteY3-130" fmla="*/ 1572115 h 1581150"/>
              <a:gd name="connsiteX4-131" fmla="*/ 0 w 9144000"/>
              <a:gd name="connsiteY4-132" fmla="*/ 1571625 h 1581150"/>
              <a:gd name="connsiteX5-133" fmla="*/ 20 w 9144000"/>
              <a:gd name="connsiteY5-134" fmla="*/ 1323975 h 1581150"/>
              <a:gd name="connsiteX0-135" fmla="*/ 20 w 9144000"/>
              <a:gd name="connsiteY0-136" fmla="*/ 456601 h 713776"/>
              <a:gd name="connsiteX1-137" fmla="*/ 8611709 w 9144000"/>
              <a:gd name="connsiteY1-138" fmla="*/ 0 h 713776"/>
              <a:gd name="connsiteX2-139" fmla="*/ 9144000 w 9144000"/>
              <a:gd name="connsiteY2-140" fmla="*/ 713776 h 713776"/>
              <a:gd name="connsiteX3-141" fmla="*/ 9134495 w 9144000"/>
              <a:gd name="connsiteY3-142" fmla="*/ 704741 h 713776"/>
              <a:gd name="connsiteX4-143" fmla="*/ 0 w 9144000"/>
              <a:gd name="connsiteY4-144" fmla="*/ 704251 h 713776"/>
              <a:gd name="connsiteX5-145" fmla="*/ 20 w 9144000"/>
              <a:gd name="connsiteY5-146" fmla="*/ 456601 h 713776"/>
              <a:gd name="connsiteX0-147" fmla="*/ 20 w 9144000"/>
              <a:gd name="connsiteY0-148" fmla="*/ 818007 h 1075182"/>
              <a:gd name="connsiteX1-149" fmla="*/ 9124990 w 9144000"/>
              <a:gd name="connsiteY1-150" fmla="*/ 0 h 1075182"/>
              <a:gd name="connsiteX2-151" fmla="*/ 9144000 w 9144000"/>
              <a:gd name="connsiteY2-152" fmla="*/ 1075182 h 1075182"/>
              <a:gd name="connsiteX3-153" fmla="*/ 9134495 w 9144000"/>
              <a:gd name="connsiteY3-154" fmla="*/ 1066147 h 1075182"/>
              <a:gd name="connsiteX4-155" fmla="*/ 0 w 9144000"/>
              <a:gd name="connsiteY4-156" fmla="*/ 1065657 h 1075182"/>
              <a:gd name="connsiteX5-157" fmla="*/ 20 w 9144000"/>
              <a:gd name="connsiteY5-158" fmla="*/ 818007 h 1075182"/>
              <a:gd name="connsiteX0-159" fmla="*/ 20 w 9144000"/>
              <a:gd name="connsiteY0-160" fmla="*/ 176512 h 433687"/>
              <a:gd name="connsiteX1-161" fmla="*/ 8782802 w 9144000"/>
              <a:gd name="connsiteY1-162" fmla="*/ 0 h 433687"/>
              <a:gd name="connsiteX2-163" fmla="*/ 9144000 w 9144000"/>
              <a:gd name="connsiteY2-164" fmla="*/ 433687 h 433687"/>
              <a:gd name="connsiteX3-165" fmla="*/ 9134495 w 9144000"/>
              <a:gd name="connsiteY3-166" fmla="*/ 424652 h 433687"/>
              <a:gd name="connsiteX4-167" fmla="*/ 0 w 9144000"/>
              <a:gd name="connsiteY4-168" fmla="*/ 424162 h 433687"/>
              <a:gd name="connsiteX5-169" fmla="*/ 20 w 9144000"/>
              <a:gd name="connsiteY5-170" fmla="*/ 176512 h 433687"/>
              <a:gd name="connsiteX0-171" fmla="*/ 20 w 9144000"/>
              <a:gd name="connsiteY0-172" fmla="*/ 411426 h 668601"/>
              <a:gd name="connsiteX1-173" fmla="*/ 9124989 w 9144000"/>
              <a:gd name="connsiteY1-174" fmla="*/ 0 h 668601"/>
              <a:gd name="connsiteX2-175" fmla="*/ 9144000 w 9144000"/>
              <a:gd name="connsiteY2-176" fmla="*/ 668601 h 668601"/>
              <a:gd name="connsiteX3-177" fmla="*/ 9134495 w 9144000"/>
              <a:gd name="connsiteY3-178" fmla="*/ 659566 h 668601"/>
              <a:gd name="connsiteX4-179" fmla="*/ 0 w 9144000"/>
              <a:gd name="connsiteY4-180" fmla="*/ 659076 h 668601"/>
              <a:gd name="connsiteX5-181" fmla="*/ 20 w 9144000"/>
              <a:gd name="connsiteY5-182" fmla="*/ 411426 h 668601"/>
              <a:gd name="connsiteX0-183" fmla="*/ 20 w 9144000"/>
              <a:gd name="connsiteY0-184" fmla="*/ 998711 h 1081261"/>
              <a:gd name="connsiteX1-185" fmla="*/ 9124989 w 9144000"/>
              <a:gd name="connsiteY1-186" fmla="*/ 0 h 1081261"/>
              <a:gd name="connsiteX2-187" fmla="*/ 9144000 w 9144000"/>
              <a:gd name="connsiteY2-188" fmla="*/ 668601 h 1081261"/>
              <a:gd name="connsiteX3-189" fmla="*/ 9134495 w 9144000"/>
              <a:gd name="connsiteY3-190" fmla="*/ 659566 h 1081261"/>
              <a:gd name="connsiteX4-191" fmla="*/ 0 w 9144000"/>
              <a:gd name="connsiteY4-192" fmla="*/ 659076 h 1081261"/>
              <a:gd name="connsiteX5-193" fmla="*/ 20 w 9144000"/>
              <a:gd name="connsiteY5-194" fmla="*/ 998711 h 1081261"/>
              <a:gd name="connsiteX0-195" fmla="*/ 2243247 w 9144000"/>
              <a:gd name="connsiteY0-196" fmla="*/ 619235 h 701785"/>
              <a:gd name="connsiteX1-197" fmla="*/ 9124989 w 9144000"/>
              <a:gd name="connsiteY1-198" fmla="*/ 0 h 701785"/>
              <a:gd name="connsiteX2-199" fmla="*/ 9144000 w 9144000"/>
              <a:gd name="connsiteY2-200" fmla="*/ 668601 h 701785"/>
              <a:gd name="connsiteX3-201" fmla="*/ 9134495 w 9144000"/>
              <a:gd name="connsiteY3-202" fmla="*/ 659566 h 701785"/>
              <a:gd name="connsiteX4-203" fmla="*/ 0 w 9144000"/>
              <a:gd name="connsiteY4-204" fmla="*/ 659076 h 701785"/>
              <a:gd name="connsiteX5-205" fmla="*/ 2243247 w 9144000"/>
              <a:gd name="connsiteY5-206" fmla="*/ 619235 h 701785"/>
              <a:gd name="connsiteX0-207" fmla="*/ 7 w 6900760"/>
              <a:gd name="connsiteY0-208" fmla="*/ 619235 h 1354783"/>
              <a:gd name="connsiteX1-209" fmla="*/ 6881749 w 6900760"/>
              <a:gd name="connsiteY1-210" fmla="*/ 0 h 1354783"/>
              <a:gd name="connsiteX2-211" fmla="*/ 6900760 w 6900760"/>
              <a:gd name="connsiteY2-212" fmla="*/ 668601 h 1354783"/>
              <a:gd name="connsiteX3-213" fmla="*/ 6891255 w 6900760"/>
              <a:gd name="connsiteY3-214" fmla="*/ 659566 h 1354783"/>
              <a:gd name="connsiteX4-215" fmla="*/ 684361 w 6900760"/>
              <a:gd name="connsiteY4-216" fmla="*/ 1354783 h 1354783"/>
              <a:gd name="connsiteX5-217" fmla="*/ 7 w 6900760"/>
              <a:gd name="connsiteY5-218" fmla="*/ 619235 h 1354783"/>
              <a:gd name="connsiteX0-219" fmla="*/ 0 w 6900753"/>
              <a:gd name="connsiteY0-220" fmla="*/ 619235 h 668601"/>
              <a:gd name="connsiteX1-221" fmla="*/ 6881742 w 6900753"/>
              <a:gd name="connsiteY1-222" fmla="*/ 0 h 668601"/>
              <a:gd name="connsiteX2-223" fmla="*/ 6900753 w 6900753"/>
              <a:gd name="connsiteY2-224" fmla="*/ 668601 h 668601"/>
              <a:gd name="connsiteX3-225" fmla="*/ 6891248 w 6900753"/>
              <a:gd name="connsiteY3-226" fmla="*/ 659566 h 668601"/>
              <a:gd name="connsiteX4-227" fmla="*/ 0 w 6900753"/>
              <a:gd name="connsiteY4-228" fmla="*/ 619235 h 668601"/>
              <a:gd name="connsiteX0-229" fmla="*/ 0 w 6263905"/>
              <a:gd name="connsiteY0-230" fmla="*/ 1197485 h 1197485"/>
              <a:gd name="connsiteX1-231" fmla="*/ 6244894 w 6263905"/>
              <a:gd name="connsiteY1-232" fmla="*/ 0 h 1197485"/>
              <a:gd name="connsiteX2-233" fmla="*/ 6263905 w 6263905"/>
              <a:gd name="connsiteY2-234" fmla="*/ 668601 h 1197485"/>
              <a:gd name="connsiteX3-235" fmla="*/ 6254400 w 6263905"/>
              <a:gd name="connsiteY3-236" fmla="*/ 659566 h 1197485"/>
              <a:gd name="connsiteX4-237" fmla="*/ 0 w 6263905"/>
              <a:gd name="connsiteY4-238" fmla="*/ 1197485 h 1197485"/>
              <a:gd name="connsiteX0-239" fmla="*/ 0 w 7318982"/>
              <a:gd name="connsiteY0-240" fmla="*/ 673446 h 673446"/>
              <a:gd name="connsiteX1-241" fmla="*/ 7299971 w 7318982"/>
              <a:gd name="connsiteY1-242" fmla="*/ 0 h 673446"/>
              <a:gd name="connsiteX2-243" fmla="*/ 7318982 w 7318982"/>
              <a:gd name="connsiteY2-244" fmla="*/ 668601 h 673446"/>
              <a:gd name="connsiteX3-245" fmla="*/ 7309477 w 7318982"/>
              <a:gd name="connsiteY3-246" fmla="*/ 659566 h 673446"/>
              <a:gd name="connsiteX4-247" fmla="*/ 0 w 7318982"/>
              <a:gd name="connsiteY4-248" fmla="*/ 673446 h 673446"/>
              <a:gd name="connsiteX0-249" fmla="*/ 0 w 7318982"/>
              <a:gd name="connsiteY0-250" fmla="*/ 673446 h 673446"/>
              <a:gd name="connsiteX1-251" fmla="*/ 7299971 w 7318982"/>
              <a:gd name="connsiteY1-252" fmla="*/ 0 h 673446"/>
              <a:gd name="connsiteX2-253" fmla="*/ 7318982 w 7318982"/>
              <a:gd name="connsiteY2-254" fmla="*/ 668601 h 673446"/>
              <a:gd name="connsiteX3-255" fmla="*/ 0 w 7318982"/>
              <a:gd name="connsiteY3-256" fmla="*/ 673446 h 673446"/>
              <a:gd name="connsiteX0-257" fmla="*/ 0 w 7318982"/>
              <a:gd name="connsiteY0-258" fmla="*/ 526624 h 526624"/>
              <a:gd name="connsiteX1-259" fmla="*/ 7166898 w 7318982"/>
              <a:gd name="connsiteY1-260" fmla="*/ 0 h 526624"/>
              <a:gd name="connsiteX2-261" fmla="*/ 7318982 w 7318982"/>
              <a:gd name="connsiteY2-262" fmla="*/ 521779 h 526624"/>
              <a:gd name="connsiteX3-263" fmla="*/ 0 w 7318982"/>
              <a:gd name="connsiteY3-264" fmla="*/ 526624 h 526624"/>
              <a:gd name="connsiteX0-265" fmla="*/ 0 w 7323733"/>
              <a:gd name="connsiteY0-266" fmla="*/ 673445 h 673445"/>
              <a:gd name="connsiteX1-267" fmla="*/ 7323733 w 7323733"/>
              <a:gd name="connsiteY1-268" fmla="*/ 0 h 673445"/>
              <a:gd name="connsiteX2-269" fmla="*/ 7318982 w 7323733"/>
              <a:gd name="connsiteY2-270" fmla="*/ 668600 h 673445"/>
              <a:gd name="connsiteX3-271" fmla="*/ 0 w 7323733"/>
              <a:gd name="connsiteY3-272" fmla="*/ 673445 h 673445"/>
              <a:gd name="connsiteX0-273" fmla="*/ 0 w 7323733"/>
              <a:gd name="connsiteY0-274" fmla="*/ 673445 h 673445"/>
              <a:gd name="connsiteX1-275" fmla="*/ 7323733 w 7323733"/>
              <a:gd name="connsiteY1-276" fmla="*/ 0 h 673445"/>
              <a:gd name="connsiteX2-277" fmla="*/ 7145512 w 7323733"/>
              <a:gd name="connsiteY2-278" fmla="*/ 352371 h 673445"/>
              <a:gd name="connsiteX3-279" fmla="*/ 0 w 7323733"/>
              <a:gd name="connsiteY3-280" fmla="*/ 673445 h 673445"/>
              <a:gd name="connsiteX0-281" fmla="*/ 0 w 7323733"/>
              <a:gd name="connsiteY0-282" fmla="*/ 673445 h 675378"/>
              <a:gd name="connsiteX1-283" fmla="*/ 7323733 w 7323733"/>
              <a:gd name="connsiteY1-284" fmla="*/ 0 h 675378"/>
              <a:gd name="connsiteX2-285" fmla="*/ 7318982 w 7323733"/>
              <a:gd name="connsiteY2-286" fmla="*/ 675378 h 675378"/>
              <a:gd name="connsiteX3-287" fmla="*/ 0 w 7323733"/>
              <a:gd name="connsiteY3-288" fmla="*/ 673445 h 675378"/>
              <a:gd name="connsiteX0-289" fmla="*/ 0 w 7323733"/>
              <a:gd name="connsiteY0-290" fmla="*/ 673445 h 673445"/>
              <a:gd name="connsiteX1-291" fmla="*/ 7323733 w 7323733"/>
              <a:gd name="connsiteY1-292" fmla="*/ 0 h 673445"/>
              <a:gd name="connsiteX2-293" fmla="*/ 7202544 w 7323733"/>
              <a:gd name="connsiteY2-294" fmla="*/ 490158 h 673445"/>
              <a:gd name="connsiteX3-295" fmla="*/ 0 w 7323733"/>
              <a:gd name="connsiteY3-296" fmla="*/ 673445 h 673445"/>
              <a:gd name="connsiteX0-297" fmla="*/ 0 w 7323733"/>
              <a:gd name="connsiteY0-298" fmla="*/ 673445 h 675379"/>
              <a:gd name="connsiteX1-299" fmla="*/ 7323733 w 7323733"/>
              <a:gd name="connsiteY1-300" fmla="*/ 0 h 675379"/>
              <a:gd name="connsiteX2-301" fmla="*/ 7321359 w 7323733"/>
              <a:gd name="connsiteY2-302" fmla="*/ 675379 h 675379"/>
              <a:gd name="connsiteX3-303" fmla="*/ 0 w 7323733"/>
              <a:gd name="connsiteY3-304" fmla="*/ 673445 h 675379"/>
            </a:gdLst>
            <a:ahLst/>
            <a:cxnLst>
              <a:cxn ang="0">
                <a:pos x="connsiteX0-1" y="connsiteY0-2"/>
              </a:cxn>
              <a:cxn ang="0">
                <a:pos x="connsiteX1-3" y="connsiteY1-4"/>
              </a:cxn>
              <a:cxn ang="0">
                <a:pos x="connsiteX2-5" y="connsiteY2-6"/>
              </a:cxn>
              <a:cxn ang="0">
                <a:pos x="connsiteX3-7" y="connsiteY3-8"/>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1" fmla="*/ 190500 w 7436498"/>
              <a:gd name="connsiteY0-2" fmla="*/ 0 h 1004110"/>
              <a:gd name="connsiteX1-3" fmla="*/ 0 w 7436498"/>
              <a:gd name="connsiteY1-4" fmla="*/ 192346 h 1004110"/>
              <a:gd name="connsiteX2-5" fmla="*/ 7053942 w 7436498"/>
              <a:gd name="connsiteY2-6" fmla="*/ 1004110 h 1004110"/>
              <a:gd name="connsiteX3-7" fmla="*/ 7436498 w 7436498"/>
              <a:gd name="connsiteY3-8" fmla="*/ 966787 h 1004110"/>
              <a:gd name="connsiteX4-9" fmla="*/ 190500 w 7436498"/>
              <a:gd name="connsiteY4-10" fmla="*/ 0 h 1004110"/>
              <a:gd name="connsiteX0-11" fmla="*/ 0 w 7448404"/>
              <a:gd name="connsiteY0-12" fmla="*/ 0 h 923148"/>
              <a:gd name="connsiteX1-13" fmla="*/ 11906 w 7448404"/>
              <a:gd name="connsiteY1-14" fmla="*/ 111384 h 923148"/>
              <a:gd name="connsiteX2-15" fmla="*/ 7065848 w 7448404"/>
              <a:gd name="connsiteY2-16" fmla="*/ 923148 h 923148"/>
              <a:gd name="connsiteX3-17" fmla="*/ 7448404 w 7448404"/>
              <a:gd name="connsiteY3-18" fmla="*/ 885825 h 923148"/>
              <a:gd name="connsiteX4-19" fmla="*/ 0 w 7448404"/>
              <a:gd name="connsiteY4-20" fmla="*/ 0 h 923148"/>
              <a:gd name="connsiteX0-21" fmla="*/ 0 w 7448404"/>
              <a:gd name="connsiteY0-22" fmla="*/ 0 h 923148"/>
              <a:gd name="connsiteX1-23" fmla="*/ 164306 w 7448404"/>
              <a:gd name="connsiteY1-24" fmla="*/ 68522 h 923148"/>
              <a:gd name="connsiteX2-25" fmla="*/ 7065848 w 7448404"/>
              <a:gd name="connsiteY2-26" fmla="*/ 923148 h 923148"/>
              <a:gd name="connsiteX3-27" fmla="*/ 7448404 w 7448404"/>
              <a:gd name="connsiteY3-28" fmla="*/ 885825 h 923148"/>
              <a:gd name="connsiteX4-29" fmla="*/ 0 w 7448404"/>
              <a:gd name="connsiteY4-30" fmla="*/ 0 h 923148"/>
              <a:gd name="connsiteX0-31" fmla="*/ 0 w 7448404"/>
              <a:gd name="connsiteY0-32" fmla="*/ 0 h 923148"/>
              <a:gd name="connsiteX1-33" fmla="*/ 302418 w 7448404"/>
              <a:gd name="connsiteY1-34" fmla="*/ 297122 h 923148"/>
              <a:gd name="connsiteX2-35" fmla="*/ 7065848 w 7448404"/>
              <a:gd name="connsiteY2-36" fmla="*/ 923148 h 923148"/>
              <a:gd name="connsiteX3-37" fmla="*/ 7448404 w 7448404"/>
              <a:gd name="connsiteY3-38" fmla="*/ 885825 h 923148"/>
              <a:gd name="connsiteX4-39" fmla="*/ 0 w 7448404"/>
              <a:gd name="connsiteY4-40" fmla="*/ 0 h 923148"/>
              <a:gd name="connsiteX0-41" fmla="*/ 1 w 7448405"/>
              <a:gd name="connsiteY0-42" fmla="*/ 0 h 923148"/>
              <a:gd name="connsiteX1-43" fmla="*/ 0 w 7448405"/>
              <a:gd name="connsiteY1-44" fmla="*/ 75665 h 923148"/>
              <a:gd name="connsiteX2-45" fmla="*/ 7065849 w 7448405"/>
              <a:gd name="connsiteY2-46" fmla="*/ 923148 h 923148"/>
              <a:gd name="connsiteX3-47" fmla="*/ 7448405 w 7448405"/>
              <a:gd name="connsiteY3-48" fmla="*/ 885825 h 923148"/>
              <a:gd name="connsiteX4-49" fmla="*/ 1 w 7448405"/>
              <a:gd name="connsiteY4-50" fmla="*/ 0 h 923148"/>
              <a:gd name="connsiteX0-51" fmla="*/ 1 w 7400780"/>
              <a:gd name="connsiteY0-52" fmla="*/ 0 h 928688"/>
              <a:gd name="connsiteX1-53" fmla="*/ 0 w 7400780"/>
              <a:gd name="connsiteY1-54" fmla="*/ 75665 h 928688"/>
              <a:gd name="connsiteX2-55" fmla="*/ 7065849 w 7400780"/>
              <a:gd name="connsiteY2-56" fmla="*/ 923148 h 928688"/>
              <a:gd name="connsiteX3-57" fmla="*/ 7400780 w 7400780"/>
              <a:gd name="connsiteY3-58" fmla="*/ 928688 h 928688"/>
              <a:gd name="connsiteX4-59" fmla="*/ 1 w 7400780"/>
              <a:gd name="connsiteY4-60" fmla="*/ 0 h 928688"/>
              <a:gd name="connsiteX0-61" fmla="*/ 1 w 7605568"/>
              <a:gd name="connsiteY0-62" fmla="*/ 0 h 923148"/>
              <a:gd name="connsiteX1-63" fmla="*/ 0 w 7605568"/>
              <a:gd name="connsiteY1-64" fmla="*/ 75665 h 923148"/>
              <a:gd name="connsiteX2-65" fmla="*/ 7065849 w 7605568"/>
              <a:gd name="connsiteY2-66" fmla="*/ 923148 h 923148"/>
              <a:gd name="connsiteX3-67" fmla="*/ 7605568 w 7605568"/>
              <a:gd name="connsiteY3-68" fmla="*/ 897732 h 923148"/>
              <a:gd name="connsiteX4-69" fmla="*/ 1 w 7605568"/>
              <a:gd name="connsiteY4-70" fmla="*/ 0 h 923148"/>
              <a:gd name="connsiteX0-71" fmla="*/ 1 w 7605568"/>
              <a:gd name="connsiteY0-72" fmla="*/ 0 h 897732"/>
              <a:gd name="connsiteX1-73" fmla="*/ 0 w 7605568"/>
              <a:gd name="connsiteY1-74" fmla="*/ 75665 h 897732"/>
              <a:gd name="connsiteX2-75" fmla="*/ 7065849 w 7605568"/>
              <a:gd name="connsiteY2-76" fmla="*/ 863617 h 897732"/>
              <a:gd name="connsiteX3-77" fmla="*/ 7605568 w 7605568"/>
              <a:gd name="connsiteY3-78" fmla="*/ 897732 h 897732"/>
              <a:gd name="connsiteX4-79" fmla="*/ 1 w 7605568"/>
              <a:gd name="connsiteY4-80" fmla="*/ 0 h 897732"/>
              <a:gd name="connsiteX0-81" fmla="*/ 1 w 7605568"/>
              <a:gd name="connsiteY0-82" fmla="*/ 0 h 927910"/>
              <a:gd name="connsiteX1-83" fmla="*/ 0 w 7605568"/>
              <a:gd name="connsiteY1-84" fmla="*/ 75665 h 927910"/>
              <a:gd name="connsiteX2-85" fmla="*/ 7225392 w 7605568"/>
              <a:gd name="connsiteY2-86" fmla="*/ 927910 h 927910"/>
              <a:gd name="connsiteX3-87" fmla="*/ 7605568 w 7605568"/>
              <a:gd name="connsiteY3-88" fmla="*/ 897732 h 927910"/>
              <a:gd name="connsiteX4-89" fmla="*/ 1 w 7605568"/>
              <a:gd name="connsiteY4-90" fmla="*/ 0 h 9279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1" fmla="*/ 6958449 w 6958449"/>
              <a:gd name="connsiteY0-2" fmla="*/ 0 h 755780"/>
              <a:gd name="connsiteX1-3" fmla="*/ 0 w 6958449"/>
              <a:gd name="connsiteY1-4" fmla="*/ 712918 h 755780"/>
              <a:gd name="connsiteX2-5" fmla="*/ 212416 w 6958449"/>
              <a:gd name="connsiteY2-6" fmla="*/ 755780 h 755780"/>
              <a:gd name="connsiteX3-7" fmla="*/ 6958449 w 6958449"/>
              <a:gd name="connsiteY3-8" fmla="*/ 74645 h 755780"/>
              <a:gd name="connsiteX4-9" fmla="*/ 6958449 w 6958449"/>
              <a:gd name="connsiteY4-10" fmla="*/ 0 h 755780"/>
              <a:gd name="connsiteX0-11" fmla="*/ 6958449 w 6958449"/>
              <a:gd name="connsiteY0-12" fmla="*/ 0 h 712918"/>
              <a:gd name="connsiteX1-13" fmla="*/ 0 w 6958449"/>
              <a:gd name="connsiteY1-14" fmla="*/ 712918 h 712918"/>
              <a:gd name="connsiteX2-15" fmla="*/ 302903 w 6958449"/>
              <a:gd name="connsiteY2-16" fmla="*/ 705774 h 712918"/>
              <a:gd name="connsiteX3-17" fmla="*/ 6958449 w 6958449"/>
              <a:gd name="connsiteY3-18" fmla="*/ 74645 h 712918"/>
              <a:gd name="connsiteX4-19" fmla="*/ 6958449 w 6958449"/>
              <a:gd name="connsiteY4-20" fmla="*/ 0 h 712918"/>
              <a:gd name="connsiteX0-21" fmla="*/ 6958449 w 6958449"/>
              <a:gd name="connsiteY0-22" fmla="*/ 0 h 741492"/>
              <a:gd name="connsiteX1-23" fmla="*/ 0 w 6958449"/>
              <a:gd name="connsiteY1-24" fmla="*/ 712918 h 741492"/>
              <a:gd name="connsiteX2-25" fmla="*/ 248134 w 6958449"/>
              <a:gd name="connsiteY2-26" fmla="*/ 741492 h 741492"/>
              <a:gd name="connsiteX3-27" fmla="*/ 6958449 w 6958449"/>
              <a:gd name="connsiteY3-28" fmla="*/ 74645 h 741492"/>
              <a:gd name="connsiteX4-29" fmla="*/ 6958449 w 6958449"/>
              <a:gd name="connsiteY4-30" fmla="*/ 0 h 741492"/>
              <a:gd name="connsiteX0-31" fmla="*/ 7465656 w 7465656"/>
              <a:gd name="connsiteY0-32" fmla="*/ 0 h 741493"/>
              <a:gd name="connsiteX1-33" fmla="*/ 0 w 7465656"/>
              <a:gd name="connsiteY1-34" fmla="*/ 741493 h 741493"/>
              <a:gd name="connsiteX2-35" fmla="*/ 755341 w 7465656"/>
              <a:gd name="connsiteY2-36" fmla="*/ 741492 h 741493"/>
              <a:gd name="connsiteX3-37" fmla="*/ 7465656 w 7465656"/>
              <a:gd name="connsiteY3-38" fmla="*/ 74645 h 741493"/>
              <a:gd name="connsiteX4-39" fmla="*/ 7465656 w 7465656"/>
              <a:gd name="connsiteY4-40" fmla="*/ 0 h 741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B9CCC860-10C1-C346-B02C-18F12C6861F4}" type="datetimeFigureOut">
              <a:rPr kumimoji="1" lang="zh-CN" altLang="en-US" smtClean="0"/>
              <a:t>2021/4/2 Friday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7C8FBAA-C044-42B0-A272-3B1FE8209733}" type="datetime5">
              <a:rPr lang="zh-CN" altLang="en-US" smtClean="0"/>
              <a:t>2021/4/2</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endParaRPr lang="zh-CN" altLang="en-US" dirty="0"/>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pic>
        <p:nvPicPr>
          <p:cNvPr id="7" name="图片 6" descr="logo.png"/>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0" y="0"/>
            <a:ext cx="1768166" cy="48001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6761C7C-271B-430F-9550-1B63DBC8EF14}" type="datetime5">
              <a:rPr lang="zh-CN" altLang="en-US" smtClean="0"/>
              <a:t>2021/4/2</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endParaRPr lang="zh-CN" altLang="en-US" dirty="0"/>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pic>
        <p:nvPicPr>
          <p:cNvPr id="7" name="图片 6" descr="logo.png"/>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2246" y="0"/>
            <a:ext cx="1768166" cy="48001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52633"/>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F6DE071-09B1-4D67-974E-4E02D55B9F8B}" type="datetime5">
              <a:rPr lang="zh-CN" altLang="en-US" smtClean="0"/>
              <a:t>2021/4/2</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828800"/>
            <a:ext cx="3886200" cy="4351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8800"/>
            <a:ext cx="3886200" cy="4351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8798B66-2058-4667-ABAC-4F61EBBF936A}" type="datetime5">
              <a:rPr lang="zh-CN" altLang="en-US" smtClean="0"/>
              <a:t>2021/4/2</a:t>
            </a:fld>
            <a:endParaRPr lang="zh-CN" altLang="en-US"/>
          </a:p>
        </p:txBody>
      </p:sp>
      <p:sp>
        <p:nvSpPr>
          <p:cNvPr id="6" name="Footer Placeholder 5"/>
          <p:cNvSpPr>
            <a:spLocks noGrp="1"/>
          </p:cNvSpPr>
          <p:nvPr>
            <p:ph type="ftr" sz="quarter" idx="11"/>
          </p:nvPr>
        </p:nvSpPr>
        <p:spPr/>
        <p:txBody>
          <a:bodyPr/>
          <a:lstStyle/>
          <a:p>
            <a:r>
              <a:rPr lang="zh-CN" altLang="en-US"/>
              <a:t>计算机科学与工程学院    陈朝华</a:t>
            </a:r>
          </a:p>
        </p:txBody>
      </p:sp>
      <p:sp>
        <p:nvSpPr>
          <p:cNvPr id="7" name="Slide Number Placeholder 6"/>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0"/>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33845" y="2507550"/>
            <a:ext cx="3867150" cy="3680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7550"/>
            <a:ext cx="3886201" cy="3680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BEBB5F5-C58B-47AD-85BE-5AB07E31B71E}" type="datetime5">
              <a:rPr lang="zh-CN" altLang="en-US" smtClean="0"/>
              <a:t>2021/4/2</a:t>
            </a:fld>
            <a:endParaRPr lang="zh-CN" altLang="en-US"/>
          </a:p>
        </p:txBody>
      </p:sp>
      <p:sp>
        <p:nvSpPr>
          <p:cNvPr id="8" name="Footer Placeholder 7"/>
          <p:cNvSpPr>
            <a:spLocks noGrp="1"/>
          </p:cNvSpPr>
          <p:nvPr>
            <p:ph type="ftr" sz="quarter" idx="11"/>
          </p:nvPr>
        </p:nvSpPr>
        <p:spPr/>
        <p:txBody>
          <a:bodyPr/>
          <a:lstStyle/>
          <a:p>
            <a:r>
              <a:rPr lang="zh-CN" altLang="en-US"/>
              <a:t>计算机科学与工程学院    陈朝华</a:t>
            </a:r>
          </a:p>
        </p:txBody>
      </p:sp>
      <p:sp>
        <p:nvSpPr>
          <p:cNvPr id="9" name="Slide Number Placeholder 8"/>
          <p:cNvSpPr>
            <a:spLocks noGrp="1"/>
          </p:cNvSpPr>
          <p:nvPr>
            <p:ph type="sldNum" sz="quarter" idx="12"/>
          </p:nvPr>
        </p:nvSpPr>
        <p:spPr/>
        <p:txBody>
          <a:bodyPr/>
          <a:lstStyle/>
          <a:p>
            <a:fld id="{02032FB1-9441-4477-BC2C-471BE8C7C13C}"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1E85A92-C99A-49AB-83CB-869456E738DE}" type="datetime5">
              <a:rPr lang="zh-CN" altLang="en-US" smtClean="0"/>
              <a:t>2021/4/2</a:t>
            </a:fld>
            <a:endParaRPr lang="zh-CN" altLang="en-US"/>
          </a:p>
        </p:txBody>
      </p:sp>
      <p:sp>
        <p:nvSpPr>
          <p:cNvPr id="4" name="Footer Placeholder 3"/>
          <p:cNvSpPr>
            <a:spLocks noGrp="1"/>
          </p:cNvSpPr>
          <p:nvPr>
            <p:ph type="ftr" sz="quarter" idx="11"/>
          </p:nvPr>
        </p:nvSpPr>
        <p:spPr/>
        <p:txBody>
          <a:bodyPr/>
          <a:lstStyle/>
          <a:p>
            <a:r>
              <a:rPr lang="zh-CN" altLang="en-US"/>
              <a:t>计算机科学与工程学院    陈朝华</a:t>
            </a:r>
          </a:p>
        </p:txBody>
      </p:sp>
      <p:sp>
        <p:nvSpPr>
          <p:cNvPr id="5" name="Slide Number Placeholder 4"/>
          <p:cNvSpPr>
            <a:spLocks noGrp="1"/>
          </p:cNvSpPr>
          <p:nvPr>
            <p:ph type="sldNum" sz="quarter" idx="12"/>
          </p:nvPr>
        </p:nvSpPr>
        <p:spPr/>
        <p:txBody>
          <a:bodyPr/>
          <a:lstStyle/>
          <a:p>
            <a:fld id="{02032FB1-9441-4477-BC2C-471BE8C7C13C}"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ED26A-C842-4A67-885F-78932581DA32}" type="datetime5">
              <a:rPr lang="zh-CN" altLang="en-US" smtClean="0"/>
              <a:t>2021/4/2</a:t>
            </a:fld>
            <a:endParaRPr lang="zh-CN" altLang="en-US"/>
          </a:p>
        </p:txBody>
      </p:sp>
      <p:sp>
        <p:nvSpPr>
          <p:cNvPr id="3" name="Footer Placeholder 2"/>
          <p:cNvSpPr>
            <a:spLocks noGrp="1"/>
          </p:cNvSpPr>
          <p:nvPr>
            <p:ph type="ftr" sz="quarter" idx="11"/>
          </p:nvPr>
        </p:nvSpPr>
        <p:spPr/>
        <p:txBody>
          <a:bodyPr/>
          <a:lstStyle/>
          <a:p>
            <a:r>
              <a:rPr lang="zh-CN" altLang="en-US"/>
              <a:t>计算机科学与工程学院    陈朝华</a:t>
            </a:r>
          </a:p>
        </p:txBody>
      </p:sp>
      <p:sp>
        <p:nvSpPr>
          <p:cNvPr id="4" name="Slide Number Placeholder 3"/>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6A560E-E295-4188-A565-CE78D7E723CA}" type="datetime5">
              <a:rPr lang="zh-CN" altLang="en-US" smtClean="0"/>
              <a:t>2021/4/2</a:t>
            </a:fld>
            <a:endParaRPr lang="zh-CN" altLang="en-US"/>
          </a:p>
        </p:txBody>
      </p:sp>
      <p:sp>
        <p:nvSpPr>
          <p:cNvPr id="6" name="Footer Placeholder 5"/>
          <p:cNvSpPr>
            <a:spLocks noGrp="1"/>
          </p:cNvSpPr>
          <p:nvPr>
            <p:ph type="ftr" sz="quarter" idx="11"/>
          </p:nvPr>
        </p:nvSpPr>
        <p:spPr/>
        <p:txBody>
          <a:bodyPr/>
          <a:lstStyle/>
          <a:p>
            <a:r>
              <a:rPr lang="zh-CN" altLang="en-US"/>
              <a:t>计算机科学与工程学院    陈朝华</a:t>
            </a:r>
          </a:p>
        </p:txBody>
      </p:sp>
      <p:sp>
        <p:nvSpPr>
          <p:cNvPr id="7" name="Slide Number Placeholder 6"/>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a:xfrm>
            <a:off x="685800" y="1600200"/>
            <a:ext cx="7772400" cy="428104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B9CCC860-10C1-C346-B02C-18F12C6861F4}" type="datetimeFigureOut">
              <a:rPr kumimoji="1" lang="zh-CN" altLang="en-US" smtClean="0"/>
              <a:t>2021/4/2 Friday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4AFC94F-0D33-40E4-BF15-97F325BA522D}" type="datetime5">
              <a:rPr lang="zh-CN" altLang="en-US" smtClean="0"/>
              <a:t>2021/4/2</a:t>
            </a:fld>
            <a:endParaRPr lang="zh-CN" altLang="en-US"/>
          </a:p>
        </p:txBody>
      </p:sp>
      <p:sp>
        <p:nvSpPr>
          <p:cNvPr id="6" name="Footer Placeholder 5"/>
          <p:cNvSpPr>
            <a:spLocks noGrp="1"/>
          </p:cNvSpPr>
          <p:nvPr>
            <p:ph type="ftr" sz="quarter" idx="11"/>
          </p:nvPr>
        </p:nvSpPr>
        <p:spPr/>
        <p:txBody>
          <a:bodyPr/>
          <a:lstStyle/>
          <a:p>
            <a:r>
              <a:rPr lang="zh-CN" altLang="en-US"/>
              <a:t>计算机科学与工程学院    陈朝华</a:t>
            </a:r>
          </a:p>
        </p:txBody>
      </p:sp>
      <p:sp>
        <p:nvSpPr>
          <p:cNvPr id="7" name="Slide Number Placeholder 6"/>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84CA7E-DFFE-44DD-BB8B-8FB9E4D70AB4}" type="datetime5">
              <a:rPr lang="zh-CN" altLang="en-US" smtClean="0"/>
              <a:t>2021/4/2</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0362"/>
            <a:ext cx="5800725" cy="58118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0C8E8670-C2BB-4E1E-BC18-C16B5E8E1529}" type="datetime5">
              <a:rPr lang="zh-CN" altLang="en-US" smtClean="0"/>
              <a:t>2021/4/2</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CCC860-10C1-C346-B02C-18F12C6861F4}" type="datetimeFigureOut">
              <a:rPr kumimoji="1" lang="zh-CN" altLang="en-US" smtClean="0"/>
              <a:t>2021/4/2 Friday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5" name="Date Placeholder 4"/>
          <p:cNvSpPr>
            <a:spLocks noGrp="1"/>
          </p:cNvSpPr>
          <p:nvPr>
            <p:ph type="dt" sz="half" idx="10"/>
          </p:nvPr>
        </p:nvSpPr>
        <p:spPr/>
        <p:txBody>
          <a:bodyPr/>
          <a:lstStyle/>
          <a:p>
            <a:fld id="{B9CCC860-10C1-C346-B02C-18F12C6861F4}" type="datetimeFigureOut">
              <a:rPr kumimoji="1" lang="zh-CN" altLang="en-US" smtClean="0"/>
              <a:t>2021/4/2 Friday</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
        <p:nvSpPr>
          <p:cNvPr id="13" name="Content Placeholder 12"/>
          <p:cNvSpPr>
            <a:spLocks noGrp="1"/>
          </p:cNvSpPr>
          <p:nvPr>
            <p:ph sz="quarter" idx="13"/>
          </p:nvPr>
        </p:nvSpPr>
        <p:spPr>
          <a:xfrm>
            <a:off x="685800" y="1536192"/>
            <a:ext cx="3657600" cy="387705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B9CCC860-10C1-C346-B02C-18F12C6861F4}" type="datetimeFigureOut">
              <a:rPr kumimoji="1" lang="zh-CN" altLang="en-US" smtClean="0"/>
              <a:t>2021/4/2 Friday</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
        <p:nvSpPr>
          <p:cNvPr id="15" name="Content Placeholder 14"/>
          <p:cNvSpPr>
            <a:spLocks noGrp="1"/>
          </p:cNvSpPr>
          <p:nvPr>
            <p:ph sz="quarter" idx="13"/>
          </p:nvPr>
        </p:nvSpPr>
        <p:spPr>
          <a:xfrm>
            <a:off x="685800" y="2209800"/>
            <a:ext cx="3657600" cy="3200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B9CCC860-10C1-C346-B02C-18F12C6861F4}" type="datetimeFigureOut">
              <a:rPr kumimoji="1" lang="zh-CN" altLang="en-US" smtClean="0"/>
              <a:t>2021/4/2 Friday</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CC860-10C1-C346-B02C-18F12C6861F4}" type="datetimeFigureOut">
              <a:rPr kumimoji="1" lang="zh-CN" altLang="en-US" smtClean="0"/>
              <a:t>2021/4/2 Friday</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zh-CN" altLang="en-US"/>
              <a:t>单击此处编辑母版标题样式</a:t>
            </a:r>
            <a:endParaRPr lang="en-US" dirty="0"/>
          </a:p>
        </p:txBody>
      </p:sp>
      <p:sp>
        <p:nvSpPr>
          <p:cNvPr id="5" name="Date Placeholder 4"/>
          <p:cNvSpPr>
            <a:spLocks noGrp="1"/>
          </p:cNvSpPr>
          <p:nvPr>
            <p:ph type="dt" sz="half" idx="10"/>
          </p:nvPr>
        </p:nvSpPr>
        <p:spPr/>
        <p:txBody>
          <a:bodyPr/>
          <a:lstStyle/>
          <a:p>
            <a:fld id="{B9CCC860-10C1-C346-B02C-18F12C6861F4}" type="datetimeFigureOut">
              <a:rPr kumimoji="1" lang="zh-CN" altLang="en-US" smtClean="0"/>
              <a:t>2021/4/2 Friday</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
        <p:nvSpPr>
          <p:cNvPr id="13" name="Content Placeholder 12"/>
          <p:cNvSpPr>
            <a:spLocks noGrp="1"/>
          </p:cNvSpPr>
          <p:nvPr>
            <p:ph sz="quarter" idx="13"/>
          </p:nvPr>
        </p:nvSpPr>
        <p:spPr>
          <a:xfrm>
            <a:off x="4572000" y="609600"/>
            <a:ext cx="3886200" cy="4191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5" name="Date Placeholder 4"/>
          <p:cNvSpPr>
            <a:spLocks noGrp="1"/>
          </p:cNvSpPr>
          <p:nvPr>
            <p:ph type="dt" sz="half" idx="10"/>
          </p:nvPr>
        </p:nvSpPr>
        <p:spPr/>
        <p:txBody>
          <a:bodyPr/>
          <a:lstStyle/>
          <a:p>
            <a:fld id="{B9CCC860-10C1-C346-B02C-18F12C6861F4}" type="datetimeFigureOut">
              <a:rPr kumimoji="1" lang="zh-CN" altLang="en-US" smtClean="0"/>
              <a:t>2021/4/2 Friday</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zh-CN" altLang="en-US"/>
              <a:t>单击此处编辑母版标题样式</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61E65"/>
        </a:solid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B9CCC860-10C1-C346-B02C-18F12C6861F4}" type="datetimeFigureOut">
              <a:rPr kumimoji="1" lang="zh-CN" altLang="en-US" smtClean="0"/>
              <a:t>2021/4/2 Friday</a:t>
            </a:fld>
            <a:endParaRPr kumimoji="1" lang="zh-CN" alt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kumimoji="1" lang="zh-CN" alt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4A1B7D7B-9DB4-7840-A1FF-927567B65F89}" type="slidenum">
              <a:rPr kumimoji="1" lang="zh-CN" altLang="en-US" smtClean="0"/>
              <a:t>‹#›</a:t>
            </a:fld>
            <a:endParaRPr kumimoji="1" lang="zh-CN" altLang="en-US"/>
          </a:p>
        </p:txBody>
      </p:sp>
      <p:pic>
        <p:nvPicPr>
          <p:cNvPr id="9" name="图片 8" descr="logo.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448300" y="5867400"/>
            <a:ext cx="3695700" cy="1003300"/>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32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24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33845" y="1828800"/>
            <a:ext cx="78867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2CC6E36-A7CB-4526-A265-9F9EBE58C4B3}" type="datetime5">
              <a:rPr lang="zh-CN" altLang="en-US" smtClean="0"/>
              <a:t>2021/4/2</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r>
              <a:rPr lang="zh-CN" altLang="en-US"/>
              <a:t>计算机科学与工程学院    陈朝华</a:t>
            </a:r>
            <a:endParaRPr lang="zh-CN" altLang="en-US" dirty="0"/>
          </a:p>
        </p:txBody>
      </p:sp>
      <p:sp>
        <p:nvSpPr>
          <p:cNvPr id="6" name="Slide Number Placeholder 5"/>
          <p:cNvSpPr>
            <a:spLocks noGrp="1"/>
          </p:cNvSpPr>
          <p:nvPr>
            <p:ph type="sldNum" sz="quarter" idx="4"/>
          </p:nvPr>
        </p:nvSpPr>
        <p:spPr>
          <a:xfrm>
            <a:off x="6463145" y="6356350"/>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2032FB1-9441-4477-BC2C-471BE8C7C13C}"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15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15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15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15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ctrTitle"/>
          </p:nvPr>
        </p:nvSpPr>
        <p:spPr>
          <a:xfrm>
            <a:off x="685800" y="2455864"/>
            <a:ext cx="7772400" cy="1101725"/>
          </a:xfrm>
        </p:spPr>
        <p:txBody>
          <a:bodyPr>
            <a:normAutofit/>
          </a:bodyPr>
          <a:lstStyle/>
          <a:p>
            <a:r>
              <a:rPr lang="zh-CN" altLang="en-US" sz="5600" dirty="0" smtClean="0"/>
              <a:t>第四讲    </a:t>
            </a:r>
            <a:r>
              <a:rPr lang="zh-CN" altLang="zh-CN" sz="6000" b="1" dirty="0" smtClean="0"/>
              <a:t>链路聚合</a:t>
            </a:r>
            <a:r>
              <a:rPr lang="en-US" altLang="zh-CN" sz="5600" dirty="0"/>
              <a:t>	</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0449" y="329724"/>
            <a:ext cx="7157605" cy="994172"/>
          </a:xfrm>
        </p:spPr>
        <p:txBody>
          <a:bodyPr/>
          <a:lstStyle/>
          <a:p>
            <a:r>
              <a:rPr lang="zh-CN" altLang="en-US" b="1" dirty="0" smtClean="0"/>
              <a:t>设备支持的链路聚合方式</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同</a:t>
            </a:r>
            <a:r>
              <a:rPr lang="zh-CN" altLang="en-US" sz="2400" dirty="0"/>
              <a:t>一设备：是指链路聚合时，同一聚合组的成员接口分布在同一设备。</a:t>
            </a:r>
          </a:p>
          <a:p>
            <a:r>
              <a:rPr lang="zh-CN" altLang="en-US" sz="2400" dirty="0"/>
              <a:t>堆叠设备：是指在堆叠场景下，成员接口分部在堆叠的各个成员设备上。</a:t>
            </a:r>
          </a:p>
          <a:p>
            <a:r>
              <a:rPr lang="zh-CN" altLang="en-US" sz="2400" dirty="0"/>
              <a:t>跨设备：是指</a:t>
            </a:r>
            <a:r>
              <a:rPr lang="en-US" altLang="zh-CN" sz="2400" dirty="0"/>
              <a:t>E-Trunk</a:t>
            </a:r>
            <a:r>
              <a:rPr lang="zh-CN" altLang="en-US" sz="2400" dirty="0"/>
              <a:t>基于</a:t>
            </a:r>
            <a:r>
              <a:rPr lang="en-US" altLang="zh-CN" sz="2400" dirty="0"/>
              <a:t>LACP</a:t>
            </a:r>
            <a:r>
              <a:rPr lang="zh-CN" altLang="en-US" sz="2400" dirty="0"/>
              <a:t>（单台设备链路聚合的标准）进行了扩展，能够实现多台设备间的链路聚合。</a:t>
            </a:r>
          </a:p>
          <a:p>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8452" y="466884"/>
            <a:ext cx="7261514" cy="994172"/>
          </a:xfrm>
        </p:spPr>
        <p:txBody>
          <a:bodyPr/>
          <a:lstStyle/>
          <a:p>
            <a:r>
              <a:rPr lang="en-US" altLang="zh-CN" b="1" dirty="0"/>
              <a:t>LACP</a:t>
            </a:r>
            <a:r>
              <a:rPr lang="zh-CN" altLang="en-US" b="1" dirty="0"/>
              <a:t>模式链路</a:t>
            </a:r>
            <a:r>
              <a:rPr lang="zh-CN" altLang="en-US" b="1" dirty="0" smtClean="0"/>
              <a:t>聚合</a:t>
            </a:r>
            <a:endParaRPr lang="zh-CN" altLang="en-US" dirty="0"/>
          </a:p>
        </p:txBody>
      </p:sp>
      <p:sp>
        <p:nvSpPr>
          <p:cNvPr id="3" name="内容占位符 2"/>
          <p:cNvSpPr>
            <a:spLocks noGrp="1"/>
          </p:cNvSpPr>
          <p:nvPr>
            <p:ph idx="1"/>
          </p:nvPr>
        </p:nvSpPr>
        <p:spPr>
          <a:xfrm>
            <a:off x="628650" y="1986395"/>
            <a:ext cx="7886700" cy="3503577"/>
          </a:xfrm>
        </p:spPr>
        <p:txBody>
          <a:bodyPr>
            <a:normAutofit fontScale="67500" lnSpcReduction="10000"/>
          </a:bodyPr>
          <a:lstStyle/>
          <a:p>
            <a:r>
              <a:rPr lang="zh-CN" altLang="en-US" dirty="0"/>
              <a:t>作为链路聚合技术，手工负载分担模式</a:t>
            </a:r>
            <a:r>
              <a:rPr lang="en-US" altLang="zh-CN" dirty="0"/>
              <a:t>Eth-Trunk</a:t>
            </a:r>
            <a:r>
              <a:rPr lang="zh-CN" altLang="en-US" dirty="0"/>
              <a:t>可以完成多个物理接口聚合成一个</a:t>
            </a:r>
            <a:r>
              <a:rPr lang="en-US" altLang="zh-CN" dirty="0"/>
              <a:t>Eth-Trunk</a:t>
            </a:r>
            <a:r>
              <a:rPr lang="zh-CN" altLang="en-US" dirty="0"/>
              <a:t>口来提高带宽，同时能够检测到同一聚合组内的成员链路有断路等有限故障，但是无法检测到链路层故障、链路错连等故障。</a:t>
            </a:r>
            <a:endParaRPr lang="en-US" altLang="zh-CN" dirty="0" smtClean="0"/>
          </a:p>
          <a:p>
            <a:r>
              <a:rPr lang="zh-CN" altLang="en-US" b="1" dirty="0" smtClean="0">
                <a:solidFill>
                  <a:srgbClr val="FF0000"/>
                </a:solidFill>
              </a:rPr>
              <a:t>为了</a:t>
            </a:r>
            <a:r>
              <a:rPr lang="zh-CN" altLang="en-US" b="1" dirty="0">
                <a:solidFill>
                  <a:srgbClr val="FF0000"/>
                </a:solidFill>
              </a:rPr>
              <a:t>提高</a:t>
            </a:r>
            <a:r>
              <a:rPr lang="en-US" altLang="zh-CN" b="1" dirty="0">
                <a:solidFill>
                  <a:srgbClr val="FF0000"/>
                </a:solidFill>
              </a:rPr>
              <a:t>Eth-Trunk</a:t>
            </a:r>
            <a:r>
              <a:rPr lang="zh-CN" altLang="en-US" b="1" dirty="0">
                <a:solidFill>
                  <a:srgbClr val="FF0000"/>
                </a:solidFill>
              </a:rPr>
              <a:t>的容错性，并且能提供备份功能，保证成员链路的高可靠性，</a:t>
            </a:r>
            <a:r>
              <a:rPr lang="zh-CN" altLang="en-US" dirty="0"/>
              <a:t>出现了</a:t>
            </a:r>
            <a:r>
              <a:rPr lang="zh-CN" altLang="en-US" b="1" dirty="0">
                <a:solidFill>
                  <a:srgbClr val="FF0000"/>
                </a:solidFill>
              </a:rPr>
              <a:t>链路聚合控制协议</a:t>
            </a:r>
            <a:r>
              <a:rPr lang="en-US" altLang="zh-CN" b="1" dirty="0">
                <a:solidFill>
                  <a:srgbClr val="FF0000"/>
                </a:solidFill>
              </a:rPr>
              <a:t>LACP</a:t>
            </a:r>
            <a:r>
              <a:rPr lang="zh-CN" altLang="en-US" dirty="0"/>
              <a:t>（</a:t>
            </a:r>
            <a:r>
              <a:rPr lang="en-US" altLang="zh-CN" dirty="0"/>
              <a:t>Link Aggregation Control Protocol</a:t>
            </a:r>
            <a:r>
              <a:rPr lang="zh-CN" altLang="en-US" dirty="0"/>
              <a:t>），</a:t>
            </a:r>
            <a:r>
              <a:rPr lang="en-US" altLang="zh-CN" dirty="0"/>
              <a:t>LACP</a:t>
            </a:r>
            <a:r>
              <a:rPr lang="zh-CN" altLang="en-US" dirty="0"/>
              <a:t>模式就是采用</a:t>
            </a:r>
            <a:r>
              <a:rPr lang="en-US" altLang="zh-CN" dirty="0"/>
              <a:t>LACP</a:t>
            </a:r>
            <a:r>
              <a:rPr lang="zh-CN" altLang="en-US" dirty="0"/>
              <a:t>的一种链路聚合模式。</a:t>
            </a:r>
          </a:p>
          <a:p>
            <a:r>
              <a:rPr lang="en-US" altLang="zh-CN" dirty="0"/>
              <a:t>LACP</a:t>
            </a:r>
            <a:r>
              <a:rPr lang="zh-CN" altLang="en-US" dirty="0"/>
              <a:t>为交换数据的设备提供一种标准的协商方式</a:t>
            </a:r>
            <a:r>
              <a:rPr lang="zh-CN" altLang="en-US" dirty="0" smtClean="0"/>
              <a:t>，以供</a:t>
            </a:r>
            <a:r>
              <a:rPr lang="zh-CN" altLang="en-US" dirty="0"/>
              <a:t>设备根据自身配置自动形成聚合链路并启动聚合链路收发数据。聚合链路形成以后，</a:t>
            </a:r>
            <a:r>
              <a:rPr lang="en-US" altLang="zh-CN" dirty="0"/>
              <a:t>LACP</a:t>
            </a:r>
            <a:r>
              <a:rPr lang="zh-CN" altLang="en-US" dirty="0"/>
              <a:t>负责维护链路状态，在聚合条件发生变化时，自动调整或解散链路聚合。</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5865" y="456089"/>
            <a:ext cx="7372350" cy="994172"/>
          </a:xfrm>
        </p:spPr>
        <p:txBody>
          <a:bodyPr/>
          <a:lstStyle/>
          <a:p>
            <a:r>
              <a:rPr lang="en-US" altLang="zh-CN" b="1" dirty="0" smtClean="0"/>
              <a:t>LACP</a:t>
            </a:r>
            <a:r>
              <a:rPr lang="zh-CN" altLang="en-US" b="1" dirty="0" smtClean="0"/>
              <a:t>模式的基本概念</a:t>
            </a:r>
            <a:endParaRPr lang="zh-CN" altLang="en-US" dirty="0"/>
          </a:p>
        </p:txBody>
      </p:sp>
      <p:sp>
        <p:nvSpPr>
          <p:cNvPr id="3" name="内容占位符 2"/>
          <p:cNvSpPr>
            <a:spLocks noGrp="1"/>
          </p:cNvSpPr>
          <p:nvPr>
            <p:ph idx="1"/>
          </p:nvPr>
        </p:nvSpPr>
        <p:spPr>
          <a:xfrm>
            <a:off x="628650" y="1979468"/>
            <a:ext cx="7886700" cy="3510504"/>
          </a:xfrm>
        </p:spPr>
        <p:txBody>
          <a:bodyPr>
            <a:normAutofit fontScale="67500" lnSpcReduction="10000"/>
          </a:bodyPr>
          <a:lstStyle/>
          <a:p>
            <a:r>
              <a:rPr lang="zh-CN" altLang="en-US" dirty="0" smtClean="0"/>
              <a:t>系统</a:t>
            </a:r>
            <a:r>
              <a:rPr lang="en-US" altLang="zh-CN" dirty="0"/>
              <a:t>LACP</a:t>
            </a:r>
            <a:r>
              <a:rPr lang="zh-CN" altLang="en-US" dirty="0"/>
              <a:t>优先级</a:t>
            </a:r>
          </a:p>
          <a:p>
            <a:pPr lvl="1"/>
            <a:r>
              <a:rPr lang="zh-CN" altLang="en-US" dirty="0"/>
              <a:t>系统</a:t>
            </a:r>
            <a:r>
              <a:rPr lang="en-US" altLang="zh-CN" dirty="0"/>
              <a:t>LACP</a:t>
            </a:r>
            <a:r>
              <a:rPr lang="zh-CN" altLang="en-US" dirty="0"/>
              <a:t>优先级是为了区分两端设备优先级的高低而配置的参数。</a:t>
            </a:r>
            <a:r>
              <a:rPr lang="en-US" altLang="zh-CN" dirty="0"/>
              <a:t>LACP</a:t>
            </a:r>
            <a:r>
              <a:rPr lang="zh-CN" altLang="en-US" dirty="0"/>
              <a:t>模式下，</a:t>
            </a:r>
            <a:r>
              <a:rPr lang="zh-CN" altLang="en-US" b="1" dirty="0">
                <a:solidFill>
                  <a:srgbClr val="FF0000"/>
                </a:solidFill>
              </a:rPr>
              <a:t>两端设备所选择的活动接口必须保持一致，否则链路聚合组就无法建立。</a:t>
            </a:r>
            <a:r>
              <a:rPr lang="zh-CN" altLang="en-US" dirty="0"/>
              <a:t>此时可以使其中一端具有更高的优先级，另一端根据高优先级的一端来选择活动接口即可。</a:t>
            </a:r>
            <a:r>
              <a:rPr lang="zh-CN" altLang="en-US" b="1" dirty="0">
                <a:solidFill>
                  <a:srgbClr val="FF0000"/>
                </a:solidFill>
              </a:rPr>
              <a:t>系统</a:t>
            </a:r>
            <a:r>
              <a:rPr lang="en-US" altLang="zh-CN" b="1" dirty="0">
                <a:solidFill>
                  <a:srgbClr val="FF0000"/>
                </a:solidFill>
              </a:rPr>
              <a:t>LACP</a:t>
            </a:r>
            <a:r>
              <a:rPr lang="zh-CN" altLang="en-US" b="1" dirty="0">
                <a:solidFill>
                  <a:srgbClr val="FF0000"/>
                </a:solidFill>
              </a:rPr>
              <a:t>优先级值越小优先级越高。</a:t>
            </a:r>
          </a:p>
          <a:p>
            <a:r>
              <a:rPr lang="zh-CN" altLang="en-US" dirty="0"/>
              <a:t>接口</a:t>
            </a:r>
            <a:r>
              <a:rPr lang="en-US" altLang="zh-CN" dirty="0"/>
              <a:t>LACP</a:t>
            </a:r>
            <a:r>
              <a:rPr lang="zh-CN" altLang="en-US" dirty="0"/>
              <a:t>优先级</a:t>
            </a:r>
          </a:p>
          <a:p>
            <a:pPr lvl="1"/>
            <a:r>
              <a:rPr lang="zh-CN" altLang="en-US" dirty="0"/>
              <a:t>接口</a:t>
            </a:r>
            <a:r>
              <a:rPr lang="en-US" altLang="zh-CN" dirty="0"/>
              <a:t>LACP</a:t>
            </a:r>
            <a:r>
              <a:rPr lang="zh-CN" altLang="en-US" dirty="0"/>
              <a:t>优先级是为了区别同一个</a:t>
            </a:r>
            <a:r>
              <a:rPr lang="en-US" altLang="zh-CN" dirty="0"/>
              <a:t>Eth-Trunk</a:t>
            </a:r>
            <a:r>
              <a:rPr lang="zh-CN" altLang="en-US" dirty="0"/>
              <a:t>中的不同接口被选为活动接口的优先程度，</a:t>
            </a:r>
            <a:r>
              <a:rPr lang="zh-CN" altLang="en-US" dirty="0">
                <a:solidFill>
                  <a:srgbClr val="FF0000"/>
                </a:solidFill>
              </a:rPr>
              <a:t>优先级高的接口将优先被选为活动接口。接口</a:t>
            </a:r>
            <a:r>
              <a:rPr lang="en-US" altLang="zh-CN" dirty="0">
                <a:solidFill>
                  <a:srgbClr val="FF0000"/>
                </a:solidFill>
              </a:rPr>
              <a:t>LACP</a:t>
            </a:r>
            <a:r>
              <a:rPr lang="zh-CN" altLang="en-US" dirty="0">
                <a:solidFill>
                  <a:srgbClr val="FF0000"/>
                </a:solidFill>
              </a:rPr>
              <a:t>优先级值越小，优先级越高。</a:t>
            </a:r>
          </a:p>
          <a:p>
            <a:r>
              <a:rPr lang="zh-CN" altLang="en-US" dirty="0"/>
              <a:t>成员接口间</a:t>
            </a:r>
            <a:r>
              <a:rPr lang="en-US" altLang="zh-CN" dirty="0"/>
              <a:t>M:N</a:t>
            </a:r>
            <a:r>
              <a:rPr lang="zh-CN" altLang="en-US" dirty="0"/>
              <a:t>备份</a:t>
            </a:r>
          </a:p>
          <a:p>
            <a:pPr lvl="1"/>
            <a:r>
              <a:rPr lang="en-US" altLang="zh-CN" dirty="0"/>
              <a:t>LACP</a:t>
            </a:r>
            <a:r>
              <a:rPr lang="zh-CN" altLang="en-US" dirty="0"/>
              <a:t>模式链路聚合由</a:t>
            </a:r>
            <a:r>
              <a:rPr lang="en-US" altLang="zh-CN" dirty="0"/>
              <a:t>LACP</a:t>
            </a:r>
            <a:r>
              <a:rPr lang="zh-CN" altLang="en-US" dirty="0"/>
              <a:t>确定聚合组中的活动和非活动链路，又称为</a:t>
            </a:r>
            <a:r>
              <a:rPr lang="en-US" altLang="zh-CN" dirty="0"/>
              <a:t>M:N</a:t>
            </a:r>
            <a:r>
              <a:rPr lang="zh-CN" altLang="en-US" dirty="0"/>
              <a:t>模式，即</a:t>
            </a:r>
            <a:r>
              <a:rPr lang="en-US" altLang="zh-CN" b="1" dirty="0">
                <a:solidFill>
                  <a:srgbClr val="FF0000"/>
                </a:solidFill>
              </a:rPr>
              <a:t>M</a:t>
            </a:r>
            <a:r>
              <a:rPr lang="zh-CN" altLang="en-US" b="1" dirty="0">
                <a:solidFill>
                  <a:srgbClr val="FF0000"/>
                </a:solidFill>
              </a:rPr>
              <a:t>条活动链路与</a:t>
            </a:r>
            <a:r>
              <a:rPr lang="en-US" altLang="zh-CN" b="1" dirty="0">
                <a:solidFill>
                  <a:srgbClr val="FF0000"/>
                </a:solidFill>
              </a:rPr>
              <a:t>N</a:t>
            </a:r>
            <a:r>
              <a:rPr lang="zh-CN" altLang="en-US" b="1" dirty="0">
                <a:solidFill>
                  <a:srgbClr val="FF0000"/>
                </a:solidFill>
              </a:rPr>
              <a:t>条备份链路的模式</a:t>
            </a:r>
            <a:r>
              <a:rPr lang="zh-CN" altLang="en-US" dirty="0"/>
              <a:t>。这种模式提供了更高的链路可靠性，并且可以在</a:t>
            </a:r>
            <a:r>
              <a:rPr lang="en-US" altLang="zh-CN" dirty="0"/>
              <a:t>M</a:t>
            </a:r>
            <a:r>
              <a:rPr lang="zh-CN" altLang="en-US" dirty="0"/>
              <a:t>条链路中实现不同方式的负载均衡。</a:t>
            </a:r>
          </a:p>
          <a:p>
            <a:endParaRPr lang="zh-CN" alt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9141" y="371634"/>
            <a:ext cx="7171459" cy="994172"/>
          </a:xfrm>
        </p:spPr>
        <p:txBody>
          <a:bodyPr/>
          <a:lstStyle/>
          <a:p>
            <a:r>
              <a:rPr lang="en-US" altLang="zh-CN" b="1" dirty="0" smtClean="0"/>
              <a:t>LACP</a:t>
            </a:r>
            <a:r>
              <a:rPr lang="zh-CN" altLang="en-US" b="1" dirty="0" smtClean="0"/>
              <a:t>模式实现原理</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基于</a:t>
            </a:r>
            <a:r>
              <a:rPr lang="en-US" altLang="zh-CN" dirty="0"/>
              <a:t>IEEE802.3ad</a:t>
            </a:r>
            <a:r>
              <a:rPr lang="zh-CN" altLang="en-US" dirty="0"/>
              <a:t>标准的</a:t>
            </a:r>
            <a:r>
              <a:rPr lang="en-US" altLang="zh-CN" dirty="0"/>
              <a:t>LACP</a:t>
            </a:r>
            <a:r>
              <a:rPr lang="zh-CN" altLang="en-US" dirty="0"/>
              <a:t>是一种实现链路动态聚合与解聚合的协议。</a:t>
            </a:r>
            <a:r>
              <a:rPr lang="en-US" altLang="zh-CN" dirty="0"/>
              <a:t>LACP</a:t>
            </a:r>
            <a:r>
              <a:rPr lang="zh-CN" altLang="en-US" dirty="0"/>
              <a:t>通过</a:t>
            </a:r>
            <a:r>
              <a:rPr lang="zh-CN" altLang="en-US" b="1" dirty="0">
                <a:solidFill>
                  <a:srgbClr val="FF0000"/>
                </a:solidFill>
              </a:rPr>
              <a:t>链路聚合控制协议数据单元</a:t>
            </a:r>
            <a:r>
              <a:rPr lang="en-US" altLang="zh-CN" b="1" dirty="0">
                <a:solidFill>
                  <a:srgbClr val="FF0000"/>
                </a:solidFill>
              </a:rPr>
              <a:t>LACPDU</a:t>
            </a:r>
            <a:r>
              <a:rPr lang="zh-CN" altLang="en-US" dirty="0"/>
              <a:t>（</a:t>
            </a:r>
            <a:r>
              <a:rPr lang="en-US" altLang="zh-CN" dirty="0"/>
              <a:t>Link Aggregation Control Protocol Data Unit</a:t>
            </a:r>
            <a:r>
              <a:rPr lang="zh-CN" altLang="en-US" dirty="0"/>
              <a:t>）与对端交互信息。</a:t>
            </a:r>
          </a:p>
          <a:p>
            <a:r>
              <a:rPr lang="zh-CN" altLang="en-US" dirty="0"/>
              <a:t>在</a:t>
            </a:r>
            <a:r>
              <a:rPr lang="en-US" altLang="zh-CN" dirty="0"/>
              <a:t>LACP</a:t>
            </a:r>
            <a:r>
              <a:rPr lang="zh-CN" altLang="en-US" dirty="0"/>
              <a:t>模式的</a:t>
            </a:r>
            <a:r>
              <a:rPr lang="en-US" altLang="zh-CN" dirty="0"/>
              <a:t>Eth-Trunk</a:t>
            </a:r>
            <a:r>
              <a:rPr lang="zh-CN" altLang="en-US" dirty="0"/>
              <a:t>中加入成员接口后，</a:t>
            </a:r>
            <a:r>
              <a:rPr lang="zh-CN" altLang="en-US" b="1" dirty="0">
                <a:solidFill>
                  <a:srgbClr val="FF0000"/>
                </a:solidFill>
              </a:rPr>
              <a:t>这些接口将通过发送</a:t>
            </a:r>
            <a:r>
              <a:rPr lang="en-US" altLang="zh-CN" b="1" dirty="0">
                <a:solidFill>
                  <a:srgbClr val="FF0000"/>
                </a:solidFill>
              </a:rPr>
              <a:t>LACPDU</a:t>
            </a:r>
            <a:r>
              <a:rPr lang="zh-CN" altLang="en-US" b="1" dirty="0">
                <a:solidFill>
                  <a:srgbClr val="FF0000"/>
                </a:solidFill>
              </a:rPr>
              <a:t>向对端通告自己的系统优先级、</a:t>
            </a:r>
            <a:r>
              <a:rPr lang="en-US" altLang="zh-CN" b="1" dirty="0">
                <a:solidFill>
                  <a:srgbClr val="FF0000"/>
                </a:solidFill>
              </a:rPr>
              <a:t>MAC</a:t>
            </a:r>
            <a:r>
              <a:rPr lang="zh-CN" altLang="en-US" b="1" dirty="0">
                <a:solidFill>
                  <a:srgbClr val="FF0000"/>
                </a:solidFill>
              </a:rPr>
              <a:t>地址、接口优先级、接口号和操作</a:t>
            </a:r>
            <a:r>
              <a:rPr lang="en-US" altLang="zh-CN" b="1" dirty="0">
                <a:solidFill>
                  <a:srgbClr val="FF0000"/>
                </a:solidFill>
              </a:rPr>
              <a:t>Key</a:t>
            </a:r>
            <a:r>
              <a:rPr lang="zh-CN" altLang="en-US" b="1" dirty="0">
                <a:solidFill>
                  <a:srgbClr val="FF0000"/>
                </a:solidFill>
              </a:rPr>
              <a:t>等信息。</a:t>
            </a:r>
            <a:r>
              <a:rPr lang="zh-CN" altLang="en-US" dirty="0"/>
              <a:t>对端接收到这些信息后，将这些信息与自身接口所保存的信息比较，用以选择能够聚合的接口，双方对哪些接口能够成为活动接口达成一致，确定活动链路。</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7560" y="487204"/>
            <a:ext cx="7462406" cy="661338"/>
          </a:xfrm>
        </p:spPr>
        <p:txBody>
          <a:bodyPr>
            <a:normAutofit fontScale="90000"/>
          </a:bodyPr>
          <a:lstStyle/>
          <a:p>
            <a:r>
              <a:rPr lang="zh-CN" altLang="en-US" b="1" dirty="0" smtClean="0"/>
              <a:t>链路聚合控制协议数据单元</a:t>
            </a:r>
            <a:r>
              <a:rPr lang="en-US" altLang="zh-CN" b="1" dirty="0" smtClean="0"/>
              <a:t>LACPDU</a:t>
            </a:r>
            <a:endParaRPr lang="zh-CN" altLang="en-US" dirty="0"/>
          </a:p>
        </p:txBody>
      </p:sp>
      <p:graphicFrame>
        <p:nvGraphicFramePr>
          <p:cNvPr id="4" name="内容占位符 3"/>
          <p:cNvGraphicFramePr>
            <a:graphicFrameLocks noGrp="1"/>
          </p:cNvGraphicFramePr>
          <p:nvPr>
            <p:ph idx="1"/>
          </p:nvPr>
        </p:nvGraphicFramePr>
        <p:xfrm>
          <a:off x="1052944" y="1792433"/>
          <a:ext cx="7461885" cy="4240712"/>
        </p:xfrm>
        <a:graphic>
          <a:graphicData uri="http://schemas.openxmlformats.org/drawingml/2006/table">
            <a:tbl>
              <a:tblPr/>
              <a:tblGrid>
                <a:gridCol w="2487295"/>
                <a:gridCol w="2487295"/>
                <a:gridCol w="2487295"/>
              </a:tblGrid>
              <a:tr h="153670">
                <a:tc>
                  <a:txBody>
                    <a:bodyPr/>
                    <a:lstStyle/>
                    <a:p>
                      <a:pPr fontAlgn="ctr" latinLnBrk="0"/>
                      <a:r>
                        <a:rPr lang="zh-CN" altLang="en-US" sz="900" b="1" dirty="0">
                          <a:solidFill>
                            <a:srgbClr val="4F4F4F"/>
                          </a:solidFill>
                          <a:effectLst/>
                        </a:rPr>
                        <a:t>字段</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900" b="1">
                          <a:solidFill>
                            <a:srgbClr val="4F4F4F"/>
                          </a:solidFill>
                          <a:effectLst/>
                        </a:rPr>
                        <a:t>长度</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900" b="1">
                          <a:solidFill>
                            <a:srgbClr val="4F4F4F"/>
                          </a:solidFill>
                          <a:effectLst/>
                        </a:rPr>
                        <a:t>说明</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r>
              <a:tr h="288290">
                <a:tc>
                  <a:txBody>
                    <a:bodyPr/>
                    <a:lstStyle/>
                    <a:p>
                      <a:pPr fontAlgn="ctr" latinLnBrk="0"/>
                      <a:r>
                        <a:rPr lang="en-US" sz="900" b="0">
                          <a:solidFill>
                            <a:srgbClr val="4F4F4F"/>
                          </a:solidFill>
                          <a:effectLst/>
                        </a:rPr>
                        <a:t>Destination Address</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900" b="0" dirty="0">
                          <a:solidFill>
                            <a:srgbClr val="4F4F4F"/>
                          </a:solidFill>
                          <a:effectLst/>
                        </a:rPr>
                        <a:t>6</a:t>
                      </a:r>
                      <a:r>
                        <a:rPr lang="zh-CN" altLang="en-US" sz="900" b="0" dirty="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900" b="0">
                          <a:solidFill>
                            <a:srgbClr val="4F4F4F"/>
                          </a:solidFill>
                          <a:effectLst/>
                        </a:rPr>
                        <a:t>目的</a:t>
                      </a:r>
                      <a:r>
                        <a:rPr lang="en-US" altLang="zh-CN" sz="900" b="0">
                          <a:solidFill>
                            <a:srgbClr val="4F4F4F"/>
                          </a:solidFill>
                          <a:effectLst/>
                        </a:rPr>
                        <a:t>MAC</a:t>
                      </a:r>
                      <a:r>
                        <a:rPr lang="zh-CN" altLang="en-US" sz="900" b="0">
                          <a:solidFill>
                            <a:srgbClr val="4F4F4F"/>
                          </a:solidFill>
                          <a:effectLst/>
                        </a:rPr>
                        <a:t>地址，是一个组播地址（</a:t>
                      </a:r>
                      <a:r>
                        <a:rPr lang="en-US" altLang="zh-CN" sz="900" b="0">
                          <a:solidFill>
                            <a:srgbClr val="4F4F4F"/>
                          </a:solidFill>
                          <a:effectLst/>
                        </a:rPr>
                        <a:t>01-80-C2-00-00-02</a:t>
                      </a:r>
                      <a:r>
                        <a:rPr lang="zh-CN" altLang="en-US" sz="900" b="0">
                          <a:solidFill>
                            <a:srgbClr val="4F4F4F"/>
                          </a:solidFill>
                          <a:effectLst/>
                        </a:rPr>
                        <a:t>）</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3035">
                <a:tc>
                  <a:txBody>
                    <a:bodyPr/>
                    <a:lstStyle/>
                    <a:p>
                      <a:pPr fontAlgn="ctr" latinLnBrk="0"/>
                      <a:r>
                        <a:rPr lang="en-US" sz="900" b="0" dirty="0">
                          <a:solidFill>
                            <a:srgbClr val="4F4F4F"/>
                          </a:solidFill>
                          <a:effectLst/>
                        </a:rPr>
                        <a:t>Source Address</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900" b="0">
                          <a:solidFill>
                            <a:srgbClr val="4F4F4F"/>
                          </a:solidFill>
                          <a:effectLst/>
                        </a:rPr>
                        <a:t>6</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900" b="0">
                          <a:solidFill>
                            <a:srgbClr val="4F4F4F"/>
                          </a:solidFill>
                          <a:effectLst/>
                        </a:rPr>
                        <a:t>源</a:t>
                      </a:r>
                      <a:r>
                        <a:rPr lang="en-US" altLang="zh-CN" sz="900" b="0">
                          <a:solidFill>
                            <a:srgbClr val="4F4F4F"/>
                          </a:solidFill>
                          <a:effectLst/>
                        </a:rPr>
                        <a:t>MAC</a:t>
                      </a:r>
                      <a:r>
                        <a:rPr lang="zh-CN" altLang="en-US" sz="900" b="0">
                          <a:solidFill>
                            <a:srgbClr val="4F4F4F"/>
                          </a:solidFill>
                          <a:effectLst/>
                        </a:rPr>
                        <a:t>地址，发送端口的</a:t>
                      </a:r>
                      <a:r>
                        <a:rPr lang="en-US" altLang="zh-CN" sz="900" b="0">
                          <a:solidFill>
                            <a:srgbClr val="4F4F4F"/>
                          </a:solidFill>
                          <a:effectLst/>
                        </a:rPr>
                        <a:t>MAC</a:t>
                      </a:r>
                      <a:r>
                        <a:rPr lang="zh-CN" altLang="en-US" sz="900" b="0">
                          <a:solidFill>
                            <a:srgbClr val="4F4F4F"/>
                          </a:solidFill>
                          <a:effectLst/>
                        </a:rPr>
                        <a:t>地址</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53670">
                <a:tc>
                  <a:txBody>
                    <a:bodyPr/>
                    <a:lstStyle/>
                    <a:p>
                      <a:pPr fontAlgn="ctr" latinLnBrk="0"/>
                      <a:r>
                        <a:rPr lang="en-US" sz="900" b="0">
                          <a:solidFill>
                            <a:srgbClr val="4F4F4F"/>
                          </a:solidFill>
                          <a:effectLst/>
                        </a:rPr>
                        <a:t>Length/Type</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900" b="0">
                          <a:solidFill>
                            <a:srgbClr val="4F4F4F"/>
                          </a:solidFill>
                          <a:effectLst/>
                        </a:rPr>
                        <a:t>2</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900" b="0">
                          <a:solidFill>
                            <a:srgbClr val="4F4F4F"/>
                          </a:solidFill>
                          <a:effectLst/>
                        </a:rPr>
                        <a:t>协议类型：</a:t>
                      </a:r>
                      <a:r>
                        <a:rPr lang="en-US" altLang="zh-CN" sz="900" b="0">
                          <a:solidFill>
                            <a:srgbClr val="4F4F4F"/>
                          </a:solidFill>
                          <a:effectLst/>
                        </a:rPr>
                        <a:t>0</a:t>
                      </a:r>
                      <a:r>
                        <a:rPr lang="en-US" sz="900" b="0">
                          <a:solidFill>
                            <a:srgbClr val="4F4F4F"/>
                          </a:solidFill>
                          <a:effectLst/>
                        </a:rPr>
                        <a:t>x8809</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3670">
                <a:tc>
                  <a:txBody>
                    <a:bodyPr/>
                    <a:lstStyle/>
                    <a:p>
                      <a:pPr fontAlgn="ctr" latinLnBrk="0"/>
                      <a:r>
                        <a:rPr lang="en-US" sz="900" b="0">
                          <a:solidFill>
                            <a:srgbClr val="4F4F4F"/>
                          </a:solidFill>
                          <a:effectLst/>
                        </a:rPr>
                        <a:t>Subtype</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900" b="0">
                          <a:solidFill>
                            <a:srgbClr val="4F4F4F"/>
                          </a:solidFill>
                          <a:effectLst/>
                        </a:rPr>
                        <a:t>1</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900" b="0">
                          <a:solidFill>
                            <a:srgbClr val="4F4F4F"/>
                          </a:solidFill>
                          <a:effectLst/>
                        </a:rPr>
                        <a:t>报文子类型：</a:t>
                      </a:r>
                      <a:r>
                        <a:rPr lang="en-US" altLang="zh-CN" sz="900" b="0">
                          <a:solidFill>
                            <a:srgbClr val="4F4F4F"/>
                          </a:solidFill>
                          <a:effectLst/>
                        </a:rPr>
                        <a:t>0x01</a:t>
                      </a:r>
                      <a:r>
                        <a:rPr lang="zh-CN" altLang="en-US" sz="900" b="0">
                          <a:solidFill>
                            <a:srgbClr val="4F4F4F"/>
                          </a:solidFill>
                          <a:effectLst/>
                        </a:rPr>
                        <a:t>，说明是</a:t>
                      </a:r>
                      <a:r>
                        <a:rPr lang="en-US" altLang="zh-CN" sz="900" b="0">
                          <a:solidFill>
                            <a:srgbClr val="4F4F4F"/>
                          </a:solidFill>
                          <a:effectLst/>
                        </a:rPr>
                        <a:t>LACP</a:t>
                      </a:r>
                      <a:r>
                        <a:rPr lang="zh-CN" altLang="en-US" sz="900" b="0">
                          <a:solidFill>
                            <a:srgbClr val="4F4F4F"/>
                          </a:solidFill>
                          <a:effectLst/>
                        </a:rPr>
                        <a:t>报文</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53670">
                <a:tc>
                  <a:txBody>
                    <a:bodyPr/>
                    <a:lstStyle/>
                    <a:p>
                      <a:pPr fontAlgn="ctr" latinLnBrk="0"/>
                      <a:r>
                        <a:rPr lang="en-US" sz="900" b="0">
                          <a:solidFill>
                            <a:srgbClr val="4F4F4F"/>
                          </a:solidFill>
                          <a:effectLst/>
                        </a:rPr>
                        <a:t>Version Number</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900" b="0">
                          <a:solidFill>
                            <a:srgbClr val="4F4F4F"/>
                          </a:solidFill>
                          <a:effectLst/>
                        </a:rPr>
                        <a:t>1</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900" b="0">
                          <a:solidFill>
                            <a:srgbClr val="4F4F4F"/>
                          </a:solidFill>
                          <a:effectLst/>
                        </a:rPr>
                        <a:t>协议版本号：</a:t>
                      </a:r>
                      <a:r>
                        <a:rPr lang="en-US" altLang="zh-CN" sz="900" b="0">
                          <a:solidFill>
                            <a:srgbClr val="4F4F4F"/>
                          </a:solidFill>
                          <a:effectLst/>
                        </a:rPr>
                        <a:t>0x01</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735">
                <a:tc>
                  <a:txBody>
                    <a:bodyPr/>
                    <a:lstStyle/>
                    <a:p>
                      <a:pPr fontAlgn="ctr" latinLnBrk="0"/>
                      <a:r>
                        <a:rPr lang="en-US" sz="900" b="0">
                          <a:solidFill>
                            <a:srgbClr val="4F4F4F"/>
                          </a:solidFill>
                          <a:effectLst/>
                        </a:rPr>
                        <a:t>TLV_type</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900" b="0">
                          <a:solidFill>
                            <a:srgbClr val="4F4F4F"/>
                          </a:solidFill>
                          <a:effectLst/>
                        </a:rPr>
                        <a:t>1</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900" b="0">
                          <a:solidFill>
                            <a:srgbClr val="4F4F4F"/>
                          </a:solidFill>
                          <a:effectLst/>
                        </a:rPr>
                        <a:t>0x00</a:t>
                      </a:r>
                      <a:r>
                        <a:rPr lang="zh-CN" altLang="en-US" sz="900" b="0">
                          <a:solidFill>
                            <a:srgbClr val="4F4F4F"/>
                          </a:solidFill>
                          <a:effectLst/>
                        </a:rPr>
                        <a:t>代表</a:t>
                      </a:r>
                      <a:r>
                        <a:rPr lang="en-US" sz="900" b="0">
                          <a:solidFill>
                            <a:srgbClr val="4F4F4F"/>
                          </a:solidFill>
                          <a:effectLst/>
                        </a:rPr>
                        <a:t>Terminator</a:t>
                      </a:r>
                      <a:r>
                        <a:rPr lang="zh-CN" altLang="en-US" sz="900" b="0">
                          <a:solidFill>
                            <a:srgbClr val="4F4F4F"/>
                          </a:solidFill>
                          <a:effectLst/>
                        </a:rPr>
                        <a:t>字段</a:t>
                      </a:r>
                      <a:r>
                        <a:rPr lang="en-US" altLang="zh-CN" sz="900" b="0">
                          <a:solidFill>
                            <a:srgbClr val="4F4F4F"/>
                          </a:solidFill>
                          <a:effectLst/>
                        </a:rPr>
                        <a:t>0</a:t>
                      </a:r>
                      <a:r>
                        <a:rPr lang="en-US" sz="900" b="0">
                          <a:solidFill>
                            <a:srgbClr val="4F4F4F"/>
                          </a:solidFill>
                          <a:effectLst/>
                        </a:rPr>
                        <a:t>x01</a:t>
                      </a:r>
                      <a:r>
                        <a:rPr lang="zh-CN" altLang="en-US" sz="900" b="0">
                          <a:solidFill>
                            <a:srgbClr val="4F4F4F"/>
                          </a:solidFill>
                          <a:effectLst/>
                        </a:rPr>
                        <a:t>代表</a:t>
                      </a:r>
                      <a:r>
                        <a:rPr lang="en-US" sz="900" b="0">
                          <a:solidFill>
                            <a:srgbClr val="4F4F4F"/>
                          </a:solidFill>
                          <a:effectLst/>
                        </a:rPr>
                        <a:t>Actor</a:t>
                      </a:r>
                      <a:r>
                        <a:rPr lang="zh-CN" altLang="en-US" sz="900" b="0">
                          <a:solidFill>
                            <a:srgbClr val="4F4F4F"/>
                          </a:solidFill>
                          <a:effectLst/>
                        </a:rPr>
                        <a:t>字段</a:t>
                      </a:r>
                      <a:r>
                        <a:rPr lang="en-US" altLang="zh-CN" sz="900" b="0">
                          <a:solidFill>
                            <a:srgbClr val="4F4F4F"/>
                          </a:solidFill>
                          <a:effectLst/>
                        </a:rPr>
                        <a:t>0</a:t>
                      </a:r>
                      <a:r>
                        <a:rPr lang="en-US" sz="900" b="0">
                          <a:solidFill>
                            <a:srgbClr val="4F4F4F"/>
                          </a:solidFill>
                          <a:effectLst/>
                        </a:rPr>
                        <a:t>x02</a:t>
                      </a:r>
                      <a:r>
                        <a:rPr lang="zh-CN" altLang="en-US" sz="900" b="0">
                          <a:solidFill>
                            <a:srgbClr val="4F4F4F"/>
                          </a:solidFill>
                          <a:effectLst/>
                        </a:rPr>
                        <a:t>代表</a:t>
                      </a:r>
                      <a:r>
                        <a:rPr lang="en-US" sz="900" b="0">
                          <a:solidFill>
                            <a:srgbClr val="4F4F4F"/>
                          </a:solidFill>
                          <a:effectLst/>
                        </a:rPr>
                        <a:t>Partner</a:t>
                      </a:r>
                      <a:r>
                        <a:rPr lang="zh-CN" altLang="en-US" sz="900" b="0">
                          <a:solidFill>
                            <a:srgbClr val="4F4F4F"/>
                          </a:solidFill>
                          <a:effectLst/>
                        </a:rPr>
                        <a:t>字段</a:t>
                      </a:r>
                      <a:r>
                        <a:rPr lang="en-US" altLang="zh-CN" sz="900" b="0">
                          <a:solidFill>
                            <a:srgbClr val="4F4F4F"/>
                          </a:solidFill>
                          <a:effectLst/>
                        </a:rPr>
                        <a:t>0</a:t>
                      </a:r>
                      <a:r>
                        <a:rPr lang="en-US" sz="900" b="0">
                          <a:solidFill>
                            <a:srgbClr val="4F4F4F"/>
                          </a:solidFill>
                          <a:effectLst/>
                        </a:rPr>
                        <a:t>x03</a:t>
                      </a:r>
                      <a:r>
                        <a:rPr lang="zh-CN" altLang="en-US" sz="900" b="0">
                          <a:solidFill>
                            <a:srgbClr val="4F4F4F"/>
                          </a:solidFill>
                          <a:effectLst/>
                        </a:rPr>
                        <a:t>代表</a:t>
                      </a:r>
                      <a:r>
                        <a:rPr lang="en-US" sz="900" b="0">
                          <a:solidFill>
                            <a:srgbClr val="4F4F4F"/>
                          </a:solidFill>
                          <a:effectLst/>
                        </a:rPr>
                        <a:t>Collector</a:t>
                      </a:r>
                      <a:r>
                        <a:rPr lang="zh-CN" altLang="en-US" sz="900" b="0">
                          <a:solidFill>
                            <a:srgbClr val="4F4F4F"/>
                          </a:solidFill>
                          <a:effectLst/>
                        </a:rPr>
                        <a:t>字段</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53670">
                <a:tc>
                  <a:txBody>
                    <a:bodyPr/>
                    <a:lstStyle/>
                    <a:p>
                      <a:pPr fontAlgn="ctr" latinLnBrk="0"/>
                      <a:r>
                        <a:rPr lang="en-US" sz="900" b="0">
                          <a:solidFill>
                            <a:srgbClr val="4F4F4F"/>
                          </a:solidFill>
                          <a:effectLst/>
                        </a:rPr>
                        <a:t>Actor_Information_Length</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900" b="0">
                          <a:solidFill>
                            <a:srgbClr val="4F4F4F"/>
                          </a:solidFill>
                          <a:effectLst/>
                        </a:rPr>
                        <a:t>1</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900" b="0" dirty="0">
                          <a:solidFill>
                            <a:srgbClr val="4F4F4F"/>
                          </a:solidFill>
                          <a:effectLst/>
                        </a:rPr>
                        <a:t>actor</a:t>
                      </a:r>
                      <a:r>
                        <a:rPr lang="zh-CN" altLang="en-US" sz="900" b="0" dirty="0">
                          <a:solidFill>
                            <a:srgbClr val="4F4F4F"/>
                          </a:solidFill>
                          <a:effectLst/>
                        </a:rPr>
                        <a:t>信息字段长度，为</a:t>
                      </a:r>
                      <a:r>
                        <a:rPr lang="en-US" altLang="zh-CN" sz="900" b="0" dirty="0">
                          <a:solidFill>
                            <a:srgbClr val="4F4F4F"/>
                          </a:solidFill>
                          <a:effectLst/>
                        </a:rPr>
                        <a:t>20</a:t>
                      </a:r>
                      <a:r>
                        <a:rPr lang="zh-CN" altLang="en-US" sz="900" b="0" dirty="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735">
                <a:tc>
                  <a:txBody>
                    <a:bodyPr/>
                    <a:lstStyle/>
                    <a:p>
                      <a:pPr fontAlgn="ctr" latinLnBrk="0"/>
                      <a:r>
                        <a:rPr lang="en-US" sz="900" b="0">
                          <a:solidFill>
                            <a:srgbClr val="4F4F4F"/>
                          </a:solidFill>
                          <a:effectLst/>
                        </a:rPr>
                        <a:t>Actor_Port</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900" b="0">
                          <a:solidFill>
                            <a:srgbClr val="4F4F4F"/>
                          </a:solidFill>
                          <a:effectLst/>
                        </a:rPr>
                        <a:t>2</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900" b="0">
                          <a:solidFill>
                            <a:srgbClr val="4F4F4F"/>
                          </a:solidFill>
                          <a:effectLst/>
                        </a:rPr>
                        <a:t>端口号，根据算法生成，由接口所在的槽位号、子卡号和端口号决定</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309880">
                <a:tc gridSpan="3">
                  <a:txBody>
                    <a:bodyPr/>
                    <a:lstStyle/>
                    <a:p>
                      <a:pPr fontAlgn="ctr" latinLnBrk="0"/>
                      <a:r>
                        <a:rPr lang="en-US" altLang="zh-CN" sz="900" b="0" dirty="0" smtClean="0">
                          <a:solidFill>
                            <a:srgbClr val="4F4F4F"/>
                          </a:solidFill>
                          <a:effectLst/>
                        </a:rPr>
                        <a:t>…………………………………………………………………………………………………………………………………………………………………………………………………………</a:t>
                      </a:r>
                      <a:endParaRPr lang="en-US" sz="900" b="0" dirty="0">
                        <a:solidFill>
                          <a:srgbClr val="4F4F4F"/>
                        </a:solidFill>
                        <a:effectLst/>
                      </a:endParaRP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zh-CN"/>
                    </a:p>
                  </a:txBody>
                  <a:tcPr marL="9435" marR="9435" marT="9435" marB="94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zh-CN"/>
                    </a:p>
                  </a:txBody>
                  <a:tcPr marL="9435" marR="9435" marT="9435" marB="94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3670">
                <a:tc>
                  <a:txBody>
                    <a:bodyPr/>
                    <a:lstStyle/>
                    <a:p>
                      <a:pPr fontAlgn="ctr" latinLnBrk="0"/>
                      <a:r>
                        <a:rPr lang="en-US" sz="900" b="0">
                          <a:solidFill>
                            <a:srgbClr val="4F4F4F"/>
                          </a:solidFill>
                          <a:effectLst/>
                        </a:rPr>
                        <a:t>Partner_Port</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900" b="0">
                          <a:solidFill>
                            <a:srgbClr val="4F4F4F"/>
                          </a:solidFill>
                          <a:effectLst/>
                        </a:rPr>
                        <a:t>2</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900" b="0" dirty="0">
                          <a:solidFill>
                            <a:srgbClr val="4F4F4F"/>
                          </a:solidFill>
                          <a:effectLst/>
                        </a:rPr>
                        <a:t>对端端口号</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53670">
                <a:tc>
                  <a:txBody>
                    <a:bodyPr/>
                    <a:lstStyle/>
                    <a:p>
                      <a:pPr fontAlgn="ctr" latinLnBrk="0"/>
                      <a:r>
                        <a:rPr lang="en-US" sz="900" b="0">
                          <a:solidFill>
                            <a:srgbClr val="4F4F4F"/>
                          </a:solidFill>
                          <a:effectLst/>
                        </a:rPr>
                        <a:t>Partner_State</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900" b="0">
                          <a:solidFill>
                            <a:srgbClr val="4F4F4F"/>
                          </a:solidFill>
                          <a:effectLst/>
                        </a:rPr>
                        <a:t>2</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900" b="0" dirty="0">
                          <a:solidFill>
                            <a:srgbClr val="4F4F4F"/>
                          </a:solidFill>
                          <a:effectLst/>
                        </a:rPr>
                        <a:t>对端状态信息</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3035">
                <a:tc>
                  <a:txBody>
                    <a:bodyPr/>
                    <a:lstStyle/>
                    <a:p>
                      <a:pPr fontAlgn="ctr" latinLnBrk="0"/>
                      <a:r>
                        <a:rPr lang="en-US" sz="900" b="0">
                          <a:solidFill>
                            <a:srgbClr val="4F4F4F"/>
                          </a:solidFill>
                          <a:effectLst/>
                        </a:rPr>
                        <a:t>Partner_System_Priority</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900" b="0">
                          <a:solidFill>
                            <a:srgbClr val="4F4F4F"/>
                          </a:solidFill>
                          <a:effectLst/>
                        </a:rPr>
                        <a:t>2</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900" b="0" dirty="0">
                          <a:solidFill>
                            <a:srgbClr val="4F4F4F"/>
                          </a:solidFill>
                          <a:effectLst/>
                        </a:rPr>
                        <a:t>对端系统优先级</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53670">
                <a:tc>
                  <a:txBody>
                    <a:bodyPr/>
                    <a:lstStyle/>
                    <a:p>
                      <a:pPr fontAlgn="ctr" latinLnBrk="0"/>
                      <a:r>
                        <a:rPr lang="en-US" sz="900" b="0">
                          <a:solidFill>
                            <a:srgbClr val="4F4F4F"/>
                          </a:solidFill>
                          <a:effectLst/>
                        </a:rPr>
                        <a:t>Partner_System</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900" b="0">
                          <a:solidFill>
                            <a:srgbClr val="4F4F4F"/>
                          </a:solidFill>
                          <a:effectLst/>
                        </a:rPr>
                        <a:t>6</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900" b="0" dirty="0">
                          <a:solidFill>
                            <a:srgbClr val="4F4F4F"/>
                          </a:solidFill>
                          <a:effectLst/>
                        </a:rPr>
                        <a:t>对端系统</a:t>
                      </a:r>
                      <a:r>
                        <a:rPr lang="en-US" altLang="zh-CN" sz="900" b="0" dirty="0">
                          <a:solidFill>
                            <a:srgbClr val="4F4F4F"/>
                          </a:solidFill>
                          <a:effectLst/>
                        </a:rPr>
                        <a:t>ID</a:t>
                      </a:r>
                      <a:r>
                        <a:rPr lang="zh-CN" altLang="en-US" sz="900" b="0" dirty="0">
                          <a:solidFill>
                            <a:srgbClr val="4F4F4F"/>
                          </a:solidFill>
                          <a:effectLst/>
                        </a:rPr>
                        <a:t>，对端系统的</a:t>
                      </a:r>
                      <a:r>
                        <a:rPr lang="en-US" altLang="zh-CN" sz="900" b="0" dirty="0">
                          <a:solidFill>
                            <a:srgbClr val="4F4F4F"/>
                          </a:solidFill>
                          <a:effectLst/>
                        </a:rPr>
                        <a:t>MAC</a:t>
                      </a:r>
                      <a:r>
                        <a:rPr lang="zh-CN" altLang="en-US" sz="900" b="0" dirty="0">
                          <a:solidFill>
                            <a:srgbClr val="4F4F4F"/>
                          </a:solidFill>
                          <a:effectLst/>
                        </a:rPr>
                        <a:t>地址</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3670">
                <a:tc>
                  <a:txBody>
                    <a:bodyPr/>
                    <a:lstStyle/>
                    <a:p>
                      <a:pPr fontAlgn="ctr" latinLnBrk="0"/>
                      <a:r>
                        <a:rPr lang="en-US" sz="900" b="0">
                          <a:solidFill>
                            <a:srgbClr val="4F4F4F"/>
                          </a:solidFill>
                          <a:effectLst/>
                        </a:rPr>
                        <a:t>Partner_key</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900" b="0">
                          <a:solidFill>
                            <a:srgbClr val="4F4F4F"/>
                          </a:solidFill>
                          <a:effectLst/>
                        </a:rPr>
                        <a:t>2</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900" b="0" dirty="0">
                          <a:solidFill>
                            <a:srgbClr val="4F4F4F"/>
                          </a:solidFill>
                          <a:effectLst/>
                        </a:rPr>
                        <a:t>对端端口</a:t>
                      </a:r>
                      <a:r>
                        <a:rPr lang="en-US" sz="900" b="0" dirty="0">
                          <a:solidFill>
                            <a:srgbClr val="4F4F4F"/>
                          </a:solidFill>
                          <a:effectLst/>
                        </a:rPr>
                        <a:t>KEY</a:t>
                      </a:r>
                      <a:r>
                        <a:rPr lang="zh-CN" altLang="en-US" sz="900" b="0" dirty="0">
                          <a:solidFill>
                            <a:srgbClr val="4F4F4F"/>
                          </a:solidFill>
                          <a:effectLst/>
                        </a:rPr>
                        <a:t>值</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53670">
                <a:tc>
                  <a:txBody>
                    <a:bodyPr/>
                    <a:lstStyle/>
                    <a:p>
                      <a:pPr fontAlgn="ctr" latinLnBrk="0"/>
                      <a:r>
                        <a:rPr lang="en-US" sz="900" b="0">
                          <a:solidFill>
                            <a:srgbClr val="4F4F4F"/>
                          </a:solidFill>
                          <a:effectLst/>
                        </a:rPr>
                        <a:t>Partner_Port_Priority</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900" b="0">
                          <a:solidFill>
                            <a:srgbClr val="4F4F4F"/>
                          </a:solidFill>
                          <a:effectLst/>
                        </a:rPr>
                        <a:t>2</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900" b="0" dirty="0">
                          <a:solidFill>
                            <a:srgbClr val="4F4F4F"/>
                          </a:solidFill>
                          <a:effectLst/>
                        </a:rPr>
                        <a:t>对端接口优先级</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3670">
                <a:tc>
                  <a:txBody>
                    <a:bodyPr/>
                    <a:lstStyle/>
                    <a:p>
                      <a:pPr fontAlgn="ctr" latinLnBrk="0"/>
                      <a:r>
                        <a:rPr lang="en-US" sz="900" b="0">
                          <a:solidFill>
                            <a:srgbClr val="4F4F4F"/>
                          </a:solidFill>
                          <a:effectLst/>
                        </a:rPr>
                        <a:t>Reserved</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900" b="0">
                          <a:solidFill>
                            <a:srgbClr val="4F4F4F"/>
                          </a:solidFill>
                          <a:effectLst/>
                        </a:rPr>
                        <a:t>2</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900" b="0" dirty="0">
                          <a:solidFill>
                            <a:srgbClr val="4F4F4F"/>
                          </a:solidFill>
                          <a:effectLst/>
                        </a:rPr>
                        <a:t>保留字段</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53035">
                <a:tc>
                  <a:txBody>
                    <a:bodyPr/>
                    <a:lstStyle/>
                    <a:p>
                      <a:pPr fontAlgn="ctr" latinLnBrk="0"/>
                      <a:r>
                        <a:rPr lang="en-US" sz="900" b="0">
                          <a:solidFill>
                            <a:srgbClr val="4F4F4F"/>
                          </a:solidFill>
                          <a:effectLst/>
                        </a:rPr>
                        <a:t>Collector_Information_Length</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900" b="0">
                          <a:solidFill>
                            <a:srgbClr val="4F4F4F"/>
                          </a:solidFill>
                          <a:effectLst/>
                        </a:rPr>
                        <a:t>1</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900" b="0" dirty="0">
                          <a:solidFill>
                            <a:srgbClr val="4F4F4F"/>
                          </a:solidFill>
                          <a:effectLst/>
                        </a:rPr>
                        <a:t>Collector</a:t>
                      </a:r>
                      <a:r>
                        <a:rPr lang="zh-CN" altLang="en-US" sz="900" b="0" dirty="0">
                          <a:solidFill>
                            <a:srgbClr val="4F4F4F"/>
                          </a:solidFill>
                          <a:effectLst/>
                        </a:rPr>
                        <a:t>信息字段长度：</a:t>
                      </a:r>
                      <a:r>
                        <a:rPr lang="en-US" altLang="zh-CN" sz="900" b="0" dirty="0">
                          <a:solidFill>
                            <a:srgbClr val="4F4F4F"/>
                          </a:solidFill>
                          <a:effectLst/>
                        </a:rPr>
                        <a:t>0</a:t>
                      </a:r>
                      <a:r>
                        <a:rPr lang="en-US" sz="900" b="0" dirty="0">
                          <a:solidFill>
                            <a:srgbClr val="4F4F4F"/>
                          </a:solidFill>
                          <a:effectLst/>
                        </a:rPr>
                        <a:t>x10</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3670">
                <a:tc>
                  <a:txBody>
                    <a:bodyPr/>
                    <a:lstStyle/>
                    <a:p>
                      <a:pPr fontAlgn="ctr" latinLnBrk="0"/>
                      <a:r>
                        <a:rPr lang="en-US" sz="900" b="0">
                          <a:solidFill>
                            <a:srgbClr val="4F4F4F"/>
                          </a:solidFill>
                          <a:effectLst/>
                        </a:rPr>
                        <a:t>CollectorMaxDelay</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900" b="0">
                          <a:solidFill>
                            <a:srgbClr val="4F4F4F"/>
                          </a:solidFill>
                          <a:effectLst/>
                        </a:rPr>
                        <a:t>2</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900" b="0" dirty="0">
                          <a:solidFill>
                            <a:srgbClr val="4F4F4F"/>
                          </a:solidFill>
                          <a:effectLst/>
                        </a:rPr>
                        <a:t>最大延时：默认情况下为</a:t>
                      </a:r>
                      <a:r>
                        <a:rPr lang="en-US" altLang="zh-CN" sz="900" b="0" dirty="0">
                          <a:solidFill>
                            <a:srgbClr val="4F4F4F"/>
                          </a:solidFill>
                          <a:effectLst/>
                        </a:rPr>
                        <a:t>0xffff</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53670">
                <a:tc>
                  <a:txBody>
                    <a:bodyPr/>
                    <a:lstStyle/>
                    <a:p>
                      <a:pPr fontAlgn="ctr" latinLnBrk="0"/>
                      <a:r>
                        <a:rPr lang="en-US" sz="900" b="0">
                          <a:solidFill>
                            <a:srgbClr val="4F4F4F"/>
                          </a:solidFill>
                          <a:effectLst/>
                        </a:rPr>
                        <a:t>Reserved</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900" b="0">
                          <a:solidFill>
                            <a:srgbClr val="4F4F4F"/>
                          </a:solidFill>
                          <a:effectLst/>
                        </a:rPr>
                        <a:t>12</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900" b="0" dirty="0">
                          <a:solidFill>
                            <a:srgbClr val="4F4F4F"/>
                          </a:solidFill>
                          <a:effectLst/>
                        </a:rPr>
                        <a:t>保留字段</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3670">
                <a:tc>
                  <a:txBody>
                    <a:bodyPr/>
                    <a:lstStyle/>
                    <a:p>
                      <a:pPr fontAlgn="ctr" latinLnBrk="0"/>
                      <a:r>
                        <a:rPr lang="en-US" sz="900" b="0">
                          <a:solidFill>
                            <a:srgbClr val="4F4F4F"/>
                          </a:solidFill>
                          <a:effectLst/>
                        </a:rPr>
                        <a:t>Terminator_Length</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900" b="0">
                          <a:solidFill>
                            <a:srgbClr val="4F4F4F"/>
                          </a:solidFill>
                          <a:effectLst/>
                        </a:rPr>
                        <a:t>1</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900" b="0" dirty="0">
                          <a:solidFill>
                            <a:srgbClr val="4F4F4F"/>
                          </a:solidFill>
                          <a:effectLst/>
                        </a:rPr>
                        <a:t>Terminator</a:t>
                      </a:r>
                      <a:r>
                        <a:rPr lang="zh-CN" altLang="en-US" sz="900" b="0" dirty="0">
                          <a:solidFill>
                            <a:srgbClr val="4F4F4F"/>
                          </a:solidFill>
                          <a:effectLst/>
                        </a:rPr>
                        <a:t>信息字段长度：</a:t>
                      </a:r>
                      <a:r>
                        <a:rPr lang="en-US" altLang="zh-CN" sz="900" b="0" dirty="0">
                          <a:solidFill>
                            <a:srgbClr val="4F4F4F"/>
                          </a:solidFill>
                          <a:effectLst/>
                        </a:rPr>
                        <a:t>0</a:t>
                      </a:r>
                      <a:r>
                        <a:rPr lang="en-US" sz="900" b="0" dirty="0">
                          <a:solidFill>
                            <a:srgbClr val="4F4F4F"/>
                          </a:solidFill>
                          <a:effectLst/>
                        </a:rPr>
                        <a:t>x00</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53670">
                <a:tc>
                  <a:txBody>
                    <a:bodyPr/>
                    <a:lstStyle/>
                    <a:p>
                      <a:pPr fontAlgn="ctr" latinLnBrk="0"/>
                      <a:r>
                        <a:rPr lang="en-US" sz="900" b="0">
                          <a:solidFill>
                            <a:srgbClr val="4F4F4F"/>
                          </a:solidFill>
                          <a:effectLst/>
                        </a:rPr>
                        <a:t>Reserved</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900" b="0">
                          <a:solidFill>
                            <a:srgbClr val="4F4F4F"/>
                          </a:solidFill>
                          <a:effectLst/>
                        </a:rPr>
                        <a:t>50</a:t>
                      </a:r>
                      <a:r>
                        <a:rPr lang="zh-CN" altLang="en-US" sz="900" b="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900" b="0" dirty="0">
                          <a:solidFill>
                            <a:srgbClr val="4F4F4F"/>
                          </a:solidFill>
                          <a:effectLst/>
                        </a:rPr>
                        <a:t>保留字段，全置</a:t>
                      </a:r>
                      <a:r>
                        <a:rPr lang="en-US" altLang="zh-CN" sz="900" b="0" dirty="0">
                          <a:solidFill>
                            <a:srgbClr val="4F4F4F"/>
                          </a:solidFill>
                          <a:effectLst/>
                        </a:rPr>
                        <a:t>0</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735">
                <a:tc>
                  <a:txBody>
                    <a:bodyPr/>
                    <a:lstStyle/>
                    <a:p>
                      <a:pPr fontAlgn="ctr" latinLnBrk="0"/>
                      <a:r>
                        <a:rPr lang="en-US" sz="900" b="0">
                          <a:solidFill>
                            <a:srgbClr val="4F4F4F"/>
                          </a:solidFill>
                          <a:effectLst/>
                        </a:rPr>
                        <a:t>FCS</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900" b="0" dirty="0">
                          <a:solidFill>
                            <a:srgbClr val="4F4F4F"/>
                          </a:solidFill>
                          <a:effectLst/>
                        </a:rPr>
                        <a:t>4</a:t>
                      </a:r>
                      <a:r>
                        <a:rPr lang="zh-CN" altLang="en-US" sz="900" b="0" dirty="0">
                          <a:solidFill>
                            <a:srgbClr val="4F4F4F"/>
                          </a:solidFill>
                          <a:effectLst/>
                        </a:rPr>
                        <a:t>字节</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900" b="0" dirty="0">
                          <a:solidFill>
                            <a:srgbClr val="4F4F4F"/>
                          </a:solidFill>
                          <a:effectLst/>
                        </a:rPr>
                        <a:t>用于帧内后续字节差错的循环冗余检验（也称为</a:t>
                      </a:r>
                      <a:r>
                        <a:rPr lang="en-US" altLang="zh-CN" sz="900" b="0" dirty="0">
                          <a:solidFill>
                            <a:srgbClr val="4F4F4F"/>
                          </a:solidFill>
                          <a:effectLst/>
                        </a:rPr>
                        <a:t>FCS</a:t>
                      </a:r>
                      <a:r>
                        <a:rPr lang="zh-CN" altLang="en-US" sz="900" b="0" dirty="0">
                          <a:solidFill>
                            <a:srgbClr val="4F4F4F"/>
                          </a:solidFill>
                          <a:effectLst/>
                        </a:rPr>
                        <a:t>或帧检验序列）。</a:t>
                      </a:r>
                    </a:p>
                  </a:txBody>
                  <a:tcPr marL="7076" marR="7076" marT="7076" marB="707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8900" y="508794"/>
            <a:ext cx="7219950" cy="994172"/>
          </a:xfrm>
        </p:spPr>
        <p:txBody>
          <a:bodyPr/>
          <a:lstStyle/>
          <a:p>
            <a:r>
              <a:rPr lang="en-US" altLang="zh-CN" b="1" dirty="0"/>
              <a:t>LACP</a:t>
            </a:r>
            <a:r>
              <a:rPr lang="zh-CN" altLang="en-US" b="1" dirty="0"/>
              <a:t>模式</a:t>
            </a:r>
            <a:r>
              <a:rPr lang="en-US" altLang="zh-CN" b="1" dirty="0"/>
              <a:t>Eth-Trunk</a:t>
            </a:r>
            <a:r>
              <a:rPr lang="zh-CN" altLang="en-US" b="1" dirty="0"/>
              <a:t>建立</a:t>
            </a:r>
            <a:r>
              <a:rPr lang="zh-CN" altLang="en-US" b="1" dirty="0" smtClean="0"/>
              <a:t>过程</a:t>
            </a:r>
            <a:endParaRPr lang="zh-CN" altLang="en-US" dirty="0"/>
          </a:p>
        </p:txBody>
      </p:sp>
      <p:sp>
        <p:nvSpPr>
          <p:cNvPr id="3" name="内容占位符 2"/>
          <p:cNvSpPr>
            <a:spLocks noGrp="1"/>
          </p:cNvSpPr>
          <p:nvPr>
            <p:ph idx="1"/>
          </p:nvPr>
        </p:nvSpPr>
        <p:spPr>
          <a:xfrm>
            <a:off x="517814" y="2039433"/>
            <a:ext cx="8217477" cy="3263504"/>
          </a:xfrm>
          <a:solidFill>
            <a:schemeClr val="bg1"/>
          </a:solidFill>
        </p:spPr>
        <p:txBody>
          <a:bodyPr>
            <a:normAutofit fontScale="60000" lnSpcReduction="10000"/>
          </a:bodyPr>
          <a:lstStyle/>
          <a:p>
            <a:pPr marL="0" lvl="0" indent="0" eaLnBrk="0" fontAlgn="base" hangingPunct="0">
              <a:lnSpc>
                <a:spcPct val="100000"/>
              </a:lnSpc>
              <a:spcBef>
                <a:spcPct val="0"/>
              </a:spcBef>
              <a:spcAft>
                <a:spcPct val="0"/>
              </a:spcAft>
              <a:buNone/>
            </a:pPr>
            <a:r>
              <a:rPr kumimoji="0" lang="en-US" altLang="zh-CN" b="0" i="0" u="none" strike="noStrike" cap="none" normalizeH="0" baseline="0" dirty="0" smtClean="0">
                <a:ln>
                  <a:noFill/>
                </a:ln>
                <a:solidFill>
                  <a:srgbClr val="4D4D4D"/>
                </a:solidFill>
                <a:effectLst/>
                <a:latin typeface="Arial" panose="020B0604020202020204" pitchFamily="34" charset="0"/>
                <a:ea typeface="-apple-system"/>
              </a:rPr>
              <a:t>1</a:t>
            </a:r>
            <a:r>
              <a:rPr kumimoji="0" lang="zh-CN" altLang="en-US" b="0" i="0" u="none" strike="noStrike" cap="none" normalizeH="0" baseline="0" dirty="0" smtClean="0">
                <a:ln>
                  <a:noFill/>
                </a:ln>
                <a:solidFill>
                  <a:srgbClr val="4D4D4D"/>
                </a:solidFill>
                <a:effectLst/>
                <a:latin typeface="Arial" panose="020B0604020202020204" pitchFamily="34" charset="0"/>
                <a:ea typeface="-apple-system"/>
              </a:rPr>
              <a:t>、</a:t>
            </a:r>
            <a:r>
              <a:rPr kumimoji="0" lang="zh-CN" altLang="zh-CN" b="0" i="0" u="none" strike="noStrike" cap="none" normalizeH="0" baseline="0" dirty="0" smtClean="0">
                <a:ln>
                  <a:noFill/>
                </a:ln>
                <a:solidFill>
                  <a:srgbClr val="4D4D4D"/>
                </a:solidFill>
                <a:effectLst/>
                <a:latin typeface="Arial" panose="020B0604020202020204" pitchFamily="34" charset="0"/>
                <a:ea typeface="-apple-system"/>
              </a:rPr>
              <a:t>两端互相发送LACPDU报文。</a:t>
            </a:r>
            <a:endParaRPr kumimoji="0" lang="zh-CN" altLang="zh-CN" sz="1050" b="0" i="0" u="none" strike="noStrike" cap="none" normalizeH="0" baseline="0" dirty="0" smtClean="0">
              <a:ln>
                <a:noFill/>
              </a:ln>
              <a:solidFill>
                <a:schemeClr val="tx1"/>
              </a:solidFill>
              <a:effectLst/>
              <a:latin typeface="Arial" panose="020B0604020202020204" pitchFamily="34" charset="0"/>
            </a:endParaRPr>
          </a:p>
          <a:p>
            <a:pPr lvl="1" fontAlgn="base">
              <a:spcAft>
                <a:spcPct val="0"/>
              </a:spcAft>
            </a:pPr>
            <a:r>
              <a:rPr lang="zh-CN" altLang="zh-CN" dirty="0"/>
              <a:t>在DeviceA和DeviceB上创建Eth-Trunk并配置为LACP模式，然后向Eth-Trunk中手工加入成员接口。此时成员接口上便启用了LACP协议，两端互发LACPDU报文。  </a:t>
            </a:r>
          </a:p>
          <a:p>
            <a:pPr marL="0" indent="0">
              <a:buNone/>
            </a:pPr>
            <a:r>
              <a:rPr lang="en-US" altLang="zh-CN" dirty="0" smtClean="0"/>
              <a:t>2</a:t>
            </a:r>
            <a:r>
              <a:rPr lang="zh-CN" altLang="en-US" dirty="0" smtClean="0"/>
              <a:t>、确定主动端和活动链路。</a:t>
            </a:r>
          </a:p>
          <a:p>
            <a:pPr lvl="1"/>
            <a:r>
              <a:rPr lang="zh-CN" altLang="en-US" dirty="0" smtClean="0"/>
              <a:t>两端设备均会收到对端发来的</a:t>
            </a:r>
            <a:r>
              <a:rPr lang="en-US" altLang="zh-CN" dirty="0" smtClean="0"/>
              <a:t>LACPDU</a:t>
            </a:r>
            <a:r>
              <a:rPr lang="zh-CN" altLang="en-US" dirty="0" smtClean="0"/>
              <a:t>报文。以</a:t>
            </a:r>
            <a:r>
              <a:rPr lang="en-US" altLang="zh-CN" dirty="0" err="1" smtClean="0"/>
              <a:t>DeviceB</a:t>
            </a:r>
            <a:r>
              <a:rPr lang="zh-CN" altLang="en-US" dirty="0" smtClean="0"/>
              <a:t>为例，当</a:t>
            </a:r>
            <a:r>
              <a:rPr lang="en-US" altLang="zh-CN" dirty="0" err="1" smtClean="0"/>
              <a:t>DeviceB</a:t>
            </a:r>
            <a:r>
              <a:rPr lang="zh-CN" altLang="en-US" dirty="0" smtClean="0"/>
              <a:t>收到</a:t>
            </a:r>
            <a:r>
              <a:rPr lang="en-US" altLang="zh-CN" dirty="0" err="1" smtClean="0"/>
              <a:t>DeviceA</a:t>
            </a:r>
            <a:r>
              <a:rPr lang="zh-CN" altLang="en-US" dirty="0" smtClean="0"/>
              <a:t>发送的报文时，</a:t>
            </a:r>
            <a:r>
              <a:rPr lang="en-US" altLang="zh-CN" dirty="0" err="1" smtClean="0"/>
              <a:t>DeviceB</a:t>
            </a:r>
            <a:r>
              <a:rPr lang="zh-CN" altLang="en-US" dirty="0" smtClean="0"/>
              <a:t>会查看并记录对端信息，然后比较</a:t>
            </a:r>
            <a:r>
              <a:rPr lang="zh-CN" altLang="en-US" b="1" dirty="0" smtClean="0">
                <a:solidFill>
                  <a:srgbClr val="FF0000"/>
                </a:solidFill>
              </a:rPr>
              <a:t>系统优先级字段</a:t>
            </a:r>
            <a:r>
              <a:rPr lang="zh-CN" altLang="en-US" dirty="0" smtClean="0"/>
              <a:t>，如果</a:t>
            </a:r>
            <a:r>
              <a:rPr lang="en-US" altLang="zh-CN" dirty="0" err="1" smtClean="0"/>
              <a:t>DeviceA</a:t>
            </a:r>
            <a:r>
              <a:rPr lang="zh-CN" altLang="en-US" dirty="0" smtClean="0"/>
              <a:t>的系统优先级高于本端的系统优先级，则确定</a:t>
            </a:r>
            <a:r>
              <a:rPr lang="en-US" altLang="zh-CN" dirty="0" err="1" smtClean="0"/>
              <a:t>DeviceA</a:t>
            </a:r>
            <a:r>
              <a:rPr lang="zh-CN" altLang="en-US" dirty="0" smtClean="0"/>
              <a:t>为</a:t>
            </a:r>
            <a:r>
              <a:rPr lang="en-US" altLang="zh-CN" dirty="0" smtClean="0"/>
              <a:t>LACP</a:t>
            </a:r>
            <a:r>
              <a:rPr lang="zh-CN" altLang="en-US" dirty="0" smtClean="0"/>
              <a:t>主动端。如果</a:t>
            </a:r>
            <a:r>
              <a:rPr lang="en-US" altLang="zh-CN" dirty="0" err="1" smtClean="0"/>
              <a:t>DeviceA</a:t>
            </a:r>
            <a:r>
              <a:rPr lang="zh-CN" altLang="en-US" dirty="0" smtClean="0"/>
              <a:t>和</a:t>
            </a:r>
            <a:r>
              <a:rPr lang="en-US" altLang="zh-CN" dirty="0" err="1" smtClean="0"/>
              <a:t>DeviceB</a:t>
            </a:r>
            <a:r>
              <a:rPr lang="zh-CN" altLang="en-US" dirty="0" smtClean="0"/>
              <a:t>的</a:t>
            </a:r>
            <a:r>
              <a:rPr lang="zh-CN" altLang="en-US" b="1" dirty="0" smtClean="0">
                <a:solidFill>
                  <a:srgbClr val="FF0000"/>
                </a:solidFill>
              </a:rPr>
              <a:t>系统优先级相同，比较两端设备的</a:t>
            </a:r>
            <a:r>
              <a:rPr lang="en-US" altLang="zh-CN" b="1" dirty="0" smtClean="0">
                <a:solidFill>
                  <a:srgbClr val="FF0000"/>
                </a:solidFill>
              </a:rPr>
              <a:t>MAC</a:t>
            </a:r>
            <a:r>
              <a:rPr lang="zh-CN" altLang="en-US" b="1" dirty="0" smtClean="0">
                <a:solidFill>
                  <a:srgbClr val="FF0000"/>
                </a:solidFill>
              </a:rPr>
              <a:t>地址</a:t>
            </a:r>
            <a:r>
              <a:rPr lang="zh-CN" altLang="en-US" dirty="0" smtClean="0"/>
              <a:t>，确定</a:t>
            </a:r>
            <a:r>
              <a:rPr lang="en-US" altLang="zh-CN" dirty="0" smtClean="0"/>
              <a:t>MAC</a:t>
            </a:r>
            <a:r>
              <a:rPr lang="zh-CN" altLang="en-US" dirty="0" smtClean="0"/>
              <a:t>地址小的一端为</a:t>
            </a:r>
            <a:r>
              <a:rPr lang="en-US" altLang="zh-CN" dirty="0" smtClean="0"/>
              <a:t>LACP</a:t>
            </a:r>
            <a:r>
              <a:rPr lang="zh-CN" altLang="en-US" dirty="0" smtClean="0"/>
              <a:t>主动端。</a:t>
            </a:r>
          </a:p>
          <a:p>
            <a:pPr lvl="1"/>
            <a:r>
              <a:rPr lang="zh-CN" altLang="en-US" dirty="0" smtClean="0"/>
              <a:t>选出主动端后，</a:t>
            </a:r>
            <a:r>
              <a:rPr lang="zh-CN" altLang="en-US" b="1" dirty="0" smtClean="0">
                <a:solidFill>
                  <a:srgbClr val="FF0000"/>
                </a:solidFill>
              </a:rPr>
              <a:t>两端都会以主动端的接口优先级来选择活动接口</a:t>
            </a:r>
            <a:r>
              <a:rPr lang="zh-CN" altLang="en-US" dirty="0" smtClean="0"/>
              <a:t>，两端设备选择了一致的活动接口，活动链路组便可以建立起来，从这些活动链路中以负载分担的方式转发数据。</a:t>
            </a:r>
            <a:endParaRPr lang="en-US" altLang="zh-CN" dirty="0" smtClean="0"/>
          </a:p>
          <a:p>
            <a:r>
              <a:rPr lang="en-US" altLang="zh-CN" dirty="0" smtClean="0"/>
              <a:t>3</a:t>
            </a:r>
            <a:r>
              <a:rPr lang="zh-CN" altLang="en-US" dirty="0" smtClean="0"/>
              <a:t>、</a:t>
            </a:r>
            <a:r>
              <a:rPr lang="en-US" altLang="zh-CN" dirty="0" smtClean="0"/>
              <a:t>LACP</a:t>
            </a:r>
            <a:r>
              <a:rPr lang="zh-CN" altLang="en-US" dirty="0"/>
              <a:t>抢占：</a:t>
            </a:r>
          </a:p>
          <a:p>
            <a:pPr lvl="1"/>
            <a:r>
              <a:rPr lang="zh-CN" altLang="en-US" dirty="0" smtClean="0"/>
              <a:t>使用</a:t>
            </a:r>
            <a:r>
              <a:rPr lang="en-US" altLang="zh-CN" dirty="0" smtClean="0"/>
              <a:t>LACP</a:t>
            </a:r>
            <a:r>
              <a:rPr lang="zh-CN" altLang="en-US" dirty="0"/>
              <a:t>抢占功能后，聚合组会</a:t>
            </a:r>
            <a:r>
              <a:rPr lang="zh-CN" altLang="en-US" b="1" dirty="0">
                <a:solidFill>
                  <a:srgbClr val="FF0000"/>
                </a:solidFill>
              </a:rPr>
              <a:t>始终保持高优先级的接口作为活动接口的状态</a:t>
            </a:r>
            <a:r>
              <a:rPr lang="zh-CN" altLang="en-US" dirty="0"/>
              <a:t>。</a:t>
            </a:r>
          </a:p>
          <a:p>
            <a:pPr lvl="1"/>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1544" y="614204"/>
            <a:ext cx="7233805" cy="994172"/>
          </a:xfrm>
        </p:spPr>
        <p:txBody>
          <a:bodyPr/>
          <a:lstStyle/>
          <a:p>
            <a:r>
              <a:rPr lang="en-US" altLang="zh-CN" b="1" dirty="0" smtClean="0"/>
              <a:t>LACP</a:t>
            </a:r>
            <a:r>
              <a:rPr lang="zh-CN" altLang="en-US" b="1" dirty="0" smtClean="0"/>
              <a:t>的抢占功能</a:t>
            </a:r>
            <a:endParaRPr lang="zh-CN" altLang="en-US" dirty="0"/>
          </a:p>
        </p:txBody>
      </p:sp>
      <p:sp>
        <p:nvSpPr>
          <p:cNvPr id="3" name="内容占位符 2"/>
          <p:cNvSpPr>
            <a:spLocks noGrp="1"/>
          </p:cNvSpPr>
          <p:nvPr>
            <p:ph idx="1"/>
          </p:nvPr>
        </p:nvSpPr>
        <p:spPr>
          <a:xfrm>
            <a:off x="628650" y="2021032"/>
            <a:ext cx="7886700" cy="3468941"/>
          </a:xfrm>
        </p:spPr>
        <p:txBody>
          <a:bodyPr>
            <a:normAutofit fontScale="67500" lnSpcReduction="10000"/>
          </a:bodyPr>
          <a:lstStyle/>
          <a:p>
            <a:r>
              <a:rPr lang="zh-CN" altLang="en-US" b="1" dirty="0"/>
              <a:t>以下两种情况</a:t>
            </a:r>
            <a:r>
              <a:rPr lang="zh-CN" altLang="en-US" b="1" dirty="0" smtClean="0"/>
              <a:t>需要使用</a:t>
            </a:r>
            <a:r>
              <a:rPr lang="en-US" altLang="zh-CN" b="1" dirty="0" smtClean="0"/>
              <a:t>LACP</a:t>
            </a:r>
            <a:r>
              <a:rPr lang="zh-CN" altLang="en-US" b="1" dirty="0"/>
              <a:t>的抢占功能：</a:t>
            </a:r>
          </a:p>
          <a:p>
            <a:pPr lvl="1"/>
            <a:r>
              <a:rPr lang="en-US" altLang="zh-CN" dirty="0"/>
              <a:t>Port1</a:t>
            </a:r>
            <a:r>
              <a:rPr lang="zh-CN" altLang="en-US" dirty="0"/>
              <a:t>接口出现故障而后又恢复了正常。当接口</a:t>
            </a:r>
            <a:r>
              <a:rPr lang="en-US" altLang="zh-CN" dirty="0"/>
              <a:t>Port1</a:t>
            </a:r>
            <a:r>
              <a:rPr lang="zh-CN" altLang="en-US" dirty="0"/>
              <a:t>出现故障时被</a:t>
            </a:r>
            <a:r>
              <a:rPr lang="en-US" altLang="zh-CN" dirty="0"/>
              <a:t>Port3</a:t>
            </a:r>
            <a:r>
              <a:rPr lang="zh-CN" altLang="en-US" dirty="0"/>
              <a:t>所取代，如果在</a:t>
            </a:r>
            <a:r>
              <a:rPr lang="en-US" altLang="zh-CN" dirty="0"/>
              <a:t>Eth-Trunk</a:t>
            </a:r>
            <a:r>
              <a:rPr lang="zh-CN" altLang="en-US" dirty="0"/>
              <a:t>接口下</a:t>
            </a:r>
            <a:r>
              <a:rPr lang="zh-CN" altLang="en-US" dirty="0" smtClean="0"/>
              <a:t>未使用</a:t>
            </a:r>
            <a:r>
              <a:rPr lang="en-US" altLang="zh-CN" dirty="0" smtClean="0"/>
              <a:t>LACP</a:t>
            </a:r>
            <a:r>
              <a:rPr lang="zh-CN" altLang="en-US" dirty="0"/>
              <a:t>抢占功能，则故障恢复时</a:t>
            </a:r>
            <a:r>
              <a:rPr lang="en-US" altLang="zh-CN" dirty="0"/>
              <a:t>Port1</a:t>
            </a:r>
            <a:r>
              <a:rPr lang="zh-CN" altLang="en-US" dirty="0"/>
              <a:t>将处于备份状态；</a:t>
            </a:r>
            <a:r>
              <a:rPr lang="zh-CN" altLang="en-US" dirty="0" smtClean="0"/>
              <a:t>如果使用了</a:t>
            </a:r>
            <a:r>
              <a:rPr lang="en-US" altLang="zh-CN" dirty="0"/>
              <a:t>LACP</a:t>
            </a:r>
            <a:r>
              <a:rPr lang="zh-CN" altLang="en-US" dirty="0"/>
              <a:t>抢占功能，当</a:t>
            </a:r>
            <a:r>
              <a:rPr lang="en-US" altLang="zh-CN" dirty="0"/>
              <a:t>Port1</a:t>
            </a:r>
            <a:r>
              <a:rPr lang="zh-CN" altLang="en-US" dirty="0"/>
              <a:t>故障恢复时，由于接口优先级比</a:t>
            </a:r>
            <a:r>
              <a:rPr lang="en-US" altLang="zh-CN" dirty="0"/>
              <a:t>Port3</a:t>
            </a:r>
            <a:r>
              <a:rPr lang="zh-CN" altLang="en-US" dirty="0"/>
              <a:t>高，将重新成为活动接口，</a:t>
            </a:r>
            <a:r>
              <a:rPr lang="en-US" altLang="zh-CN" dirty="0"/>
              <a:t>Port3</a:t>
            </a:r>
            <a:r>
              <a:rPr lang="zh-CN" altLang="en-US" dirty="0"/>
              <a:t>再次成为备份接口。</a:t>
            </a:r>
          </a:p>
          <a:p>
            <a:pPr lvl="1"/>
            <a:r>
              <a:rPr lang="zh-CN" altLang="en-US" dirty="0"/>
              <a:t>如果希望</a:t>
            </a:r>
            <a:r>
              <a:rPr lang="en-US" altLang="zh-CN" dirty="0"/>
              <a:t>Port3</a:t>
            </a:r>
            <a:r>
              <a:rPr lang="zh-CN" altLang="en-US" dirty="0"/>
              <a:t>接口替换</a:t>
            </a:r>
            <a:r>
              <a:rPr lang="en-US" altLang="zh-CN" dirty="0"/>
              <a:t>Port1</a:t>
            </a:r>
            <a:r>
              <a:rPr lang="zh-CN" altLang="en-US" dirty="0"/>
              <a:t>、</a:t>
            </a:r>
            <a:r>
              <a:rPr lang="en-US" altLang="zh-CN" dirty="0"/>
              <a:t>Port2</a:t>
            </a:r>
            <a:r>
              <a:rPr lang="zh-CN" altLang="en-US" dirty="0"/>
              <a:t>中的一个接口成为活动接口，</a:t>
            </a:r>
            <a:r>
              <a:rPr lang="zh-CN" altLang="en-US" dirty="0" smtClean="0"/>
              <a:t>可以使用</a:t>
            </a:r>
            <a:r>
              <a:rPr lang="en-US" altLang="zh-CN" dirty="0" smtClean="0"/>
              <a:t>LACP</a:t>
            </a:r>
            <a:r>
              <a:rPr lang="zh-CN" altLang="en-US" dirty="0"/>
              <a:t>抢占功能，并配置</a:t>
            </a:r>
            <a:r>
              <a:rPr lang="en-US" altLang="zh-CN" dirty="0"/>
              <a:t>Port3</a:t>
            </a:r>
            <a:r>
              <a:rPr lang="zh-CN" altLang="en-US" dirty="0"/>
              <a:t>的接口</a:t>
            </a:r>
            <a:r>
              <a:rPr lang="en-US" altLang="zh-CN" dirty="0"/>
              <a:t>LACP</a:t>
            </a:r>
            <a:r>
              <a:rPr lang="zh-CN" altLang="en-US" dirty="0"/>
              <a:t>优先级较高。</a:t>
            </a:r>
            <a:r>
              <a:rPr lang="zh-CN" altLang="en-US" b="1" dirty="0">
                <a:solidFill>
                  <a:srgbClr val="FF0000"/>
                </a:solidFill>
              </a:rPr>
              <a:t>如果</a:t>
            </a:r>
            <a:r>
              <a:rPr lang="zh-CN" altLang="en-US" b="1" dirty="0" smtClean="0">
                <a:solidFill>
                  <a:srgbClr val="FF0000"/>
                </a:solidFill>
              </a:rPr>
              <a:t>没有使用</a:t>
            </a:r>
            <a:r>
              <a:rPr lang="en-US" altLang="zh-CN" b="1" dirty="0" smtClean="0">
                <a:solidFill>
                  <a:srgbClr val="FF0000"/>
                </a:solidFill>
              </a:rPr>
              <a:t>LACP</a:t>
            </a:r>
            <a:r>
              <a:rPr lang="zh-CN" altLang="en-US" b="1" dirty="0">
                <a:solidFill>
                  <a:srgbClr val="FF0000"/>
                </a:solidFill>
              </a:rPr>
              <a:t>抢占功能，即使将备份接口的优先级调整为高于当前活动接口的优先级，系统也不会进行重新选择活动接口的过程，不切换活动接口。</a:t>
            </a:r>
          </a:p>
          <a:p>
            <a:r>
              <a:rPr lang="en-US" altLang="zh-CN" b="1" dirty="0"/>
              <a:t>LACP</a:t>
            </a:r>
            <a:r>
              <a:rPr lang="zh-CN" altLang="en-US" b="1" dirty="0"/>
              <a:t>抢占延时：</a:t>
            </a:r>
          </a:p>
          <a:p>
            <a:pPr lvl="1"/>
            <a:r>
              <a:rPr lang="zh-CN" altLang="en-US" dirty="0"/>
              <a:t>抢占延时是</a:t>
            </a:r>
            <a:r>
              <a:rPr lang="en-US" altLang="zh-CN" dirty="0"/>
              <a:t>LACP</a:t>
            </a:r>
            <a:r>
              <a:rPr lang="zh-CN" altLang="en-US" dirty="0"/>
              <a:t>抢占发生时，处于备用状态的链路将会等待一段时间后再切换到转发状态。</a:t>
            </a:r>
            <a:r>
              <a:rPr lang="zh-CN" altLang="en-US" b="1" dirty="0">
                <a:solidFill>
                  <a:srgbClr val="FF0000"/>
                </a:solidFill>
              </a:rPr>
              <a:t>配置抢占延时是为了避免由于某些链路状态频繁变化而导致</a:t>
            </a:r>
            <a:r>
              <a:rPr lang="en-US" altLang="zh-CN" b="1" dirty="0">
                <a:solidFill>
                  <a:srgbClr val="FF0000"/>
                </a:solidFill>
              </a:rPr>
              <a:t>Eth-Trunk</a:t>
            </a:r>
            <a:r>
              <a:rPr lang="zh-CN" altLang="en-US" b="1" dirty="0">
                <a:solidFill>
                  <a:srgbClr val="FF0000"/>
                </a:solidFill>
              </a:rPr>
              <a:t>数据传输不稳定的情况。</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4872" y="297974"/>
            <a:ext cx="7213023" cy="994172"/>
          </a:xfrm>
        </p:spPr>
        <p:txBody>
          <a:bodyPr/>
          <a:lstStyle/>
          <a:p>
            <a:r>
              <a:rPr lang="zh-CN" altLang="en-US" b="1" dirty="0" smtClean="0"/>
              <a:t>活动链路与非活动链路的切换</a:t>
            </a:r>
            <a:endParaRPr lang="zh-CN" altLang="en-US" dirty="0"/>
          </a:p>
        </p:txBody>
      </p:sp>
      <p:sp>
        <p:nvSpPr>
          <p:cNvPr id="3" name="内容占位符 2"/>
          <p:cNvSpPr>
            <a:spLocks noGrp="1"/>
          </p:cNvSpPr>
          <p:nvPr>
            <p:ph idx="1"/>
          </p:nvPr>
        </p:nvSpPr>
        <p:spPr/>
        <p:txBody>
          <a:bodyPr>
            <a:normAutofit fontScale="77500" lnSpcReduction="10000"/>
          </a:bodyPr>
          <a:lstStyle/>
          <a:p>
            <a:r>
              <a:rPr lang="en-US" altLang="zh-CN" dirty="0" smtClean="0"/>
              <a:t>LACP</a:t>
            </a:r>
            <a:r>
              <a:rPr lang="zh-CN" altLang="en-US" dirty="0"/>
              <a:t>模式链路聚合组两端设备中任何一端检测到以下事件，都会</a:t>
            </a:r>
            <a:r>
              <a:rPr lang="zh-CN" altLang="en-US" b="1" dirty="0">
                <a:solidFill>
                  <a:srgbClr val="FF0000"/>
                </a:solidFill>
              </a:rPr>
              <a:t>触发聚合组的链路切换</a:t>
            </a:r>
            <a:r>
              <a:rPr lang="zh-CN" altLang="en-US" dirty="0"/>
              <a:t>：</a:t>
            </a:r>
          </a:p>
          <a:p>
            <a:pPr lvl="1"/>
            <a:r>
              <a:rPr lang="zh-CN" altLang="en-US" dirty="0"/>
              <a:t>链路</a:t>
            </a:r>
            <a:r>
              <a:rPr lang="en-US" altLang="zh-CN" dirty="0"/>
              <a:t>Down</a:t>
            </a:r>
            <a:r>
              <a:rPr lang="zh-CN" altLang="en-US" dirty="0"/>
              <a:t>事件。</a:t>
            </a:r>
          </a:p>
          <a:p>
            <a:pPr lvl="1"/>
            <a:r>
              <a:rPr lang="zh-CN" altLang="en-US" dirty="0"/>
              <a:t>以太网</a:t>
            </a:r>
            <a:r>
              <a:rPr lang="en-US" altLang="zh-CN" dirty="0" smtClean="0"/>
              <a:t>OAM</a:t>
            </a:r>
            <a:r>
              <a:rPr lang="zh-CN" altLang="en-US" dirty="0" smtClean="0"/>
              <a:t>（操作维护管理）检测</a:t>
            </a:r>
            <a:r>
              <a:rPr lang="zh-CN" altLang="en-US" dirty="0"/>
              <a:t>到链路失效</a:t>
            </a:r>
            <a:r>
              <a:rPr lang="zh-CN" altLang="en-US" dirty="0" smtClean="0"/>
              <a:t>。</a:t>
            </a:r>
            <a:r>
              <a:rPr lang="en-US" altLang="zh-CN" dirty="0" smtClean="0"/>
              <a:t>LACP</a:t>
            </a:r>
            <a:r>
              <a:rPr lang="zh-CN" altLang="en-US" dirty="0"/>
              <a:t>协议发现链路故障。</a:t>
            </a:r>
          </a:p>
          <a:p>
            <a:pPr lvl="1"/>
            <a:r>
              <a:rPr lang="zh-CN" altLang="en-US" dirty="0"/>
              <a:t>接口不可用。</a:t>
            </a:r>
          </a:p>
          <a:p>
            <a:pPr lvl="1"/>
            <a:r>
              <a:rPr lang="zh-CN" altLang="en-US" dirty="0" smtClean="0"/>
              <a:t>在使用了</a:t>
            </a:r>
            <a:r>
              <a:rPr lang="en-US" altLang="zh-CN" dirty="0"/>
              <a:t>LACP</a:t>
            </a:r>
            <a:r>
              <a:rPr lang="zh-CN" altLang="en-US" dirty="0"/>
              <a:t>抢占功能的前提下，更改备份接口的优先级高于当前活动接口的优先级。</a:t>
            </a:r>
          </a:p>
          <a:p>
            <a:pPr marL="228600" lvl="1">
              <a:spcBef>
                <a:spcPts val="1000"/>
              </a:spcBef>
            </a:pPr>
            <a:r>
              <a:rPr lang="zh-CN" altLang="en-US" sz="2100" dirty="0"/>
              <a:t>当满足上述切换条件其中之一时，按照如下步骤进行切换：</a:t>
            </a:r>
          </a:p>
          <a:p>
            <a:pPr lvl="1"/>
            <a:r>
              <a:rPr lang="zh-CN" altLang="en-US" dirty="0"/>
              <a:t>关闭故障链路。</a:t>
            </a:r>
          </a:p>
          <a:p>
            <a:pPr lvl="1"/>
            <a:r>
              <a:rPr lang="zh-CN" altLang="en-US" dirty="0"/>
              <a:t>从</a:t>
            </a:r>
            <a:r>
              <a:rPr lang="en-US" altLang="zh-CN" dirty="0"/>
              <a:t>N</a:t>
            </a:r>
            <a:r>
              <a:rPr lang="zh-CN" altLang="en-US" dirty="0"/>
              <a:t>条备份链路中选择优先级最高的链路接替活动链路中的故障链路。</a:t>
            </a:r>
          </a:p>
          <a:p>
            <a:pPr lvl="1"/>
            <a:r>
              <a:rPr lang="zh-CN" altLang="en-US" dirty="0"/>
              <a:t>优先级最高的备份链路转为活动状态并转发数据，完成切换。</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969" y="466884"/>
            <a:ext cx="7254587" cy="994172"/>
          </a:xfrm>
        </p:spPr>
        <p:txBody>
          <a:bodyPr/>
          <a:lstStyle/>
          <a:p>
            <a:r>
              <a:rPr lang="zh-CN" altLang="en-US" b="1" dirty="0"/>
              <a:t>链路聚合负载分担</a:t>
            </a:r>
            <a:r>
              <a:rPr lang="zh-CN" altLang="en-US" b="1" dirty="0" smtClean="0"/>
              <a:t>方式</a:t>
            </a:r>
            <a:endParaRPr lang="zh-CN" altLang="en-US" dirty="0"/>
          </a:p>
        </p:txBody>
      </p:sp>
      <p:sp>
        <p:nvSpPr>
          <p:cNvPr id="4" name="Rectangle 1"/>
          <p:cNvSpPr>
            <a:spLocks noGrp="1" noChangeArrowheads="1"/>
          </p:cNvSpPr>
          <p:nvPr>
            <p:ph idx="1"/>
          </p:nvPr>
        </p:nvSpPr>
        <p:spPr bwMode="auto">
          <a:xfrm>
            <a:off x="628650" y="2254846"/>
            <a:ext cx="8217477" cy="32067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14264"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smtClean="0">
                <a:ln>
                  <a:noFill/>
                </a:ln>
                <a:solidFill>
                  <a:srgbClr val="4F4F4F"/>
                </a:solidFill>
                <a:effectLst/>
                <a:latin typeface="Arial" panose="020B0604020202020204" pitchFamily="34" charset="0"/>
                <a:ea typeface="PingFang SC"/>
              </a:rPr>
              <a:t>背景：</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smtClean="0">
                <a:ln>
                  <a:noFill/>
                </a:ln>
                <a:solidFill>
                  <a:srgbClr val="4D4D4D"/>
                </a:solidFill>
                <a:effectLst/>
                <a:latin typeface="Arial" panose="020B0604020202020204" pitchFamily="34" charset="0"/>
                <a:ea typeface="-apple-system"/>
              </a:rPr>
              <a:t>数据流是指一组具有某个或某些相同属性的数据包。这些属性有源MAC地址、目的MAC地址、源IP地址、目的IP地址、TCP/UDP的源端口号、TCP/UDP的目的端口号等。</a:t>
            </a:r>
            <a:endParaRPr kumimoji="0" lang="zh-CN" altLang="zh-CN" sz="15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smtClean="0">
                <a:ln>
                  <a:noFill/>
                </a:ln>
                <a:solidFill>
                  <a:srgbClr val="4D4D4D"/>
                </a:solidFill>
                <a:effectLst/>
                <a:latin typeface="Arial" panose="020B0604020202020204" pitchFamily="34" charset="0"/>
                <a:ea typeface="-apple-system"/>
              </a:rPr>
              <a:t>对于负载分担，可以分为</a:t>
            </a:r>
            <a:r>
              <a:rPr kumimoji="0" lang="zh-CN" altLang="zh-CN" sz="1500" b="1" i="0" u="none" strike="noStrike" cap="none" normalizeH="0" baseline="0" dirty="0" smtClean="0">
                <a:ln>
                  <a:noFill/>
                </a:ln>
                <a:solidFill>
                  <a:srgbClr val="FF0000"/>
                </a:solidFill>
                <a:effectLst/>
                <a:latin typeface="Arial" panose="020B0604020202020204" pitchFamily="34" charset="0"/>
                <a:ea typeface="-apple-system"/>
              </a:rPr>
              <a:t>逐包的负载分担和逐流的负载分担</a:t>
            </a:r>
            <a:r>
              <a:rPr kumimoji="0" lang="zh-CN" altLang="zh-CN" sz="1500" b="0" i="0" u="none" strike="noStrike" cap="none" normalizeH="0" baseline="0" dirty="0" smtClean="0">
                <a:ln>
                  <a:noFill/>
                </a:ln>
                <a:solidFill>
                  <a:srgbClr val="4D4D4D"/>
                </a:solidFill>
                <a:effectLst/>
                <a:latin typeface="Arial" panose="020B0604020202020204" pitchFamily="34" charset="0"/>
                <a:ea typeface="-apple-system"/>
              </a:rPr>
              <a:t>。</a:t>
            </a:r>
            <a:endParaRPr kumimoji="0" lang="zh-CN" altLang="zh-CN" sz="15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500" b="1" i="0" u="none" strike="noStrike" cap="none" normalizeH="0" baseline="0" dirty="0" smtClean="0">
                <a:ln>
                  <a:noFill/>
                </a:ln>
                <a:solidFill>
                  <a:srgbClr val="FF0000"/>
                </a:solidFill>
                <a:effectLst/>
                <a:latin typeface="Arial" panose="020B0604020202020204" pitchFamily="34" charset="0"/>
                <a:ea typeface="-apple-system"/>
              </a:rPr>
              <a:t>逐包的负载分担</a:t>
            </a:r>
          </a:p>
          <a:p>
            <a:pPr marL="457200" lvl="1" indent="0">
              <a:lnSpc>
                <a:spcPct val="100000"/>
              </a:lnSpc>
              <a:buFontTx/>
              <a:buNone/>
            </a:pPr>
            <a:r>
              <a:rPr kumimoji="0" lang="zh-CN" altLang="zh-CN" sz="1200" b="0" i="0" u="none" strike="noStrike" cap="none" normalizeH="0" baseline="0" dirty="0" smtClean="0">
                <a:ln>
                  <a:noFill/>
                </a:ln>
                <a:effectLst/>
                <a:latin typeface="Arial" panose="020B0604020202020204" pitchFamily="34" charset="0"/>
                <a:ea typeface="-apple-system"/>
              </a:rPr>
              <a:t>在使用Eth-Trunk转发数据时，由于聚合组两端设备之间有多条物理链路，就会产生同一数据流的第一个数据帧在一条物理链路上传输，而第二个数据帧在另外一条物理链路上传输的情况。这样一来同一数据流的第二个数据帧就有可能比第一个数据帧先到达对端设备，从而产生接收数据包乱序的情况。</a:t>
            </a: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500" b="1" i="0" u="none" strike="noStrike" cap="none" normalizeH="0" baseline="0" dirty="0" smtClean="0">
                <a:ln>
                  <a:noFill/>
                </a:ln>
                <a:solidFill>
                  <a:srgbClr val="FF0000"/>
                </a:solidFill>
                <a:effectLst/>
                <a:latin typeface="Arial" panose="020B0604020202020204" pitchFamily="34" charset="0"/>
                <a:ea typeface="-apple-system"/>
              </a:rPr>
              <a:t>逐流的负载分担</a:t>
            </a:r>
          </a:p>
          <a:p>
            <a:pPr marL="457200" lvl="1" indent="0">
              <a:lnSpc>
                <a:spcPct val="100000"/>
              </a:lnSpc>
              <a:buNone/>
            </a:pPr>
            <a:r>
              <a:rPr lang="zh-CN" altLang="zh-CN" sz="1200" dirty="0">
                <a:ea typeface="-apple-system"/>
              </a:rPr>
              <a:t>这种机制把数据帧中的地址通过HASH算法生成HASH-KEY值，然后根据这个数值在Eth-Trunk转发表中寻找对应的出接口，不同的MAC或IP地址HASH得出的HASH-KEY值不同，从而出接口也就不同，这样</a:t>
            </a:r>
            <a:r>
              <a:rPr lang="zh-CN" altLang="zh-CN" sz="1200" b="1" dirty="0">
                <a:solidFill>
                  <a:srgbClr val="FF0000"/>
                </a:solidFill>
                <a:ea typeface="-apple-system"/>
              </a:rPr>
              <a:t>既保证了同一数据流的帧在同一条物理链路转发，又实现了流量在聚合组内各物理链路上的负载分担。</a:t>
            </a:r>
            <a:r>
              <a:rPr lang="zh-CN" altLang="zh-CN" sz="1200" dirty="0">
                <a:ea typeface="-apple-system"/>
              </a:rPr>
              <a:t>逐流负载分担能保证包的顺序，但不能保证带宽利用率</a:t>
            </a:r>
            <a:r>
              <a:rPr lang="zh-CN" altLang="zh-CN" sz="1200" dirty="0" smtClean="0">
                <a:ea typeface="-apple-system"/>
              </a:rPr>
              <a:t>。</a:t>
            </a:r>
            <a:endParaRPr lang="en-US" altLang="zh-CN" sz="1200" dirty="0" smtClean="0">
              <a:ea typeface="-apple-system"/>
            </a:endParaRPr>
          </a:p>
          <a:p>
            <a:pPr marL="457200" lvl="1" indent="0">
              <a:lnSpc>
                <a:spcPct val="100000"/>
              </a:lnSpc>
              <a:buNone/>
            </a:pPr>
            <a:endParaRPr lang="zh-CN" altLang="zh-CN" sz="1200" dirty="0">
              <a:ea typeface="-apple-system"/>
            </a:endParaRPr>
          </a:p>
          <a:p>
            <a:pPr marL="0" indent="0">
              <a:lnSpc>
                <a:spcPct val="100000"/>
              </a:lnSpc>
              <a:buFontTx/>
              <a:buChar char="•"/>
            </a:pPr>
            <a:r>
              <a:rPr lang="zh-CN" altLang="zh-CN" sz="1500" b="1" dirty="0">
                <a:solidFill>
                  <a:srgbClr val="FF0000"/>
                </a:solidFill>
                <a:ea typeface="-apple-system"/>
              </a:rPr>
              <a:t>注：目前AR系列路由器仅支持逐流的负载分担。</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4804" y="393224"/>
            <a:ext cx="7282295" cy="994172"/>
          </a:xfrm>
        </p:spPr>
        <p:txBody>
          <a:bodyPr/>
          <a:lstStyle/>
          <a:p>
            <a:r>
              <a:rPr lang="en-US" altLang="zh-CN" b="1" dirty="0" smtClean="0"/>
              <a:t>Eth-Trunk</a:t>
            </a:r>
            <a:r>
              <a:rPr lang="zh-CN" altLang="en-US" b="1" dirty="0" smtClean="0"/>
              <a:t>转发原理</a:t>
            </a:r>
            <a:endParaRPr lang="zh-CN" altLang="en-US" dirty="0"/>
          </a:p>
        </p:txBody>
      </p:sp>
      <p:sp>
        <p:nvSpPr>
          <p:cNvPr id="3" name="内容占位符 2"/>
          <p:cNvSpPr>
            <a:spLocks noGrp="1"/>
          </p:cNvSpPr>
          <p:nvPr>
            <p:ph idx="1"/>
          </p:nvPr>
        </p:nvSpPr>
        <p:spPr/>
        <p:txBody>
          <a:bodyPr>
            <a:normAutofit fontScale="70000" lnSpcReduction="10000"/>
          </a:bodyPr>
          <a:lstStyle/>
          <a:p>
            <a:r>
              <a:rPr lang="en-US" altLang="zh-CN" dirty="0" smtClean="0"/>
              <a:t>Eth-Trunk</a:t>
            </a:r>
            <a:r>
              <a:rPr lang="zh-CN" altLang="en-US" dirty="0"/>
              <a:t>位于</a:t>
            </a:r>
            <a:r>
              <a:rPr lang="en-US" altLang="zh-CN" dirty="0"/>
              <a:t>MAC</a:t>
            </a:r>
            <a:r>
              <a:rPr lang="zh-CN" altLang="en-US" dirty="0"/>
              <a:t>与</a:t>
            </a:r>
            <a:r>
              <a:rPr lang="en-US" altLang="zh-CN" dirty="0"/>
              <a:t>LLC</a:t>
            </a:r>
            <a:r>
              <a:rPr lang="zh-CN" altLang="en-US" dirty="0"/>
              <a:t>子层之间，属于</a:t>
            </a:r>
            <a:r>
              <a:rPr lang="zh-CN" altLang="en-US" b="1" dirty="0">
                <a:solidFill>
                  <a:srgbClr val="FF0000"/>
                </a:solidFill>
              </a:rPr>
              <a:t>数据链路层</a:t>
            </a:r>
            <a:r>
              <a:rPr lang="zh-CN" altLang="en-US" dirty="0"/>
              <a:t>。</a:t>
            </a:r>
          </a:p>
          <a:p>
            <a:r>
              <a:rPr lang="en-US" altLang="zh-CN" dirty="0"/>
              <a:t>Eth-Trunk</a:t>
            </a:r>
            <a:r>
              <a:rPr lang="zh-CN" altLang="en-US" dirty="0"/>
              <a:t>模块内部维护一张转发表，这张表由以下两项组成。</a:t>
            </a:r>
          </a:p>
          <a:p>
            <a:pPr lvl="1"/>
            <a:r>
              <a:rPr lang="en-US" altLang="zh-CN" dirty="0"/>
              <a:t>HASH-KEY</a:t>
            </a:r>
            <a:r>
              <a:rPr lang="zh-CN" altLang="en-US" dirty="0" smtClean="0"/>
              <a:t>值：是</a:t>
            </a:r>
            <a:r>
              <a:rPr lang="zh-CN" altLang="en-US" dirty="0"/>
              <a:t>根据数据包的</a:t>
            </a:r>
            <a:r>
              <a:rPr lang="en-US" altLang="zh-CN" dirty="0"/>
              <a:t>MAC</a:t>
            </a:r>
            <a:r>
              <a:rPr lang="zh-CN" altLang="en-US" dirty="0"/>
              <a:t>地址或</a:t>
            </a:r>
            <a:r>
              <a:rPr lang="en-US" altLang="zh-CN" dirty="0"/>
              <a:t>IP</a:t>
            </a:r>
            <a:r>
              <a:rPr lang="zh-CN" altLang="en-US" dirty="0"/>
              <a:t>地址等，经</a:t>
            </a:r>
            <a:r>
              <a:rPr lang="en-US" altLang="zh-CN" b="1" dirty="0">
                <a:solidFill>
                  <a:srgbClr val="FF0000"/>
                </a:solidFill>
              </a:rPr>
              <a:t>HASH</a:t>
            </a:r>
            <a:r>
              <a:rPr lang="zh-CN" altLang="en-US" b="1" dirty="0">
                <a:solidFill>
                  <a:srgbClr val="FF0000"/>
                </a:solidFill>
              </a:rPr>
              <a:t>算法</a:t>
            </a:r>
            <a:r>
              <a:rPr lang="zh-CN" altLang="en-US" dirty="0"/>
              <a:t>计算得出。</a:t>
            </a:r>
          </a:p>
          <a:p>
            <a:pPr lvl="1"/>
            <a:r>
              <a:rPr lang="zh-CN" altLang="en-US" dirty="0"/>
              <a:t>接</a:t>
            </a:r>
            <a:r>
              <a:rPr lang="zh-CN" altLang="en-US" dirty="0" smtClean="0"/>
              <a:t>口号：</a:t>
            </a:r>
            <a:endParaRPr lang="zh-CN" altLang="en-US" dirty="0"/>
          </a:p>
          <a:p>
            <a:r>
              <a:rPr lang="en-US" altLang="zh-CN" dirty="0"/>
              <a:t>Eth-Trunk</a:t>
            </a:r>
            <a:r>
              <a:rPr lang="zh-CN" altLang="en-US" dirty="0"/>
              <a:t>转发表表项分布和设备每个</a:t>
            </a:r>
            <a:r>
              <a:rPr lang="en-US" altLang="zh-CN" dirty="0"/>
              <a:t>Eth-Trunk</a:t>
            </a:r>
            <a:r>
              <a:rPr lang="zh-CN" altLang="en-US" dirty="0"/>
              <a:t>支持加入的成员接口数量相关，</a:t>
            </a:r>
            <a:r>
              <a:rPr lang="zh-CN" altLang="en-US" b="1" dirty="0">
                <a:solidFill>
                  <a:srgbClr val="FF0000"/>
                </a:solidFill>
              </a:rPr>
              <a:t>不同的</a:t>
            </a:r>
            <a:r>
              <a:rPr lang="en-US" altLang="zh-CN" b="1" dirty="0">
                <a:solidFill>
                  <a:srgbClr val="FF0000"/>
                </a:solidFill>
              </a:rPr>
              <a:t>HASH-KEY</a:t>
            </a:r>
            <a:r>
              <a:rPr lang="zh-CN" altLang="en-US" b="1" dirty="0">
                <a:solidFill>
                  <a:srgbClr val="FF0000"/>
                </a:solidFill>
              </a:rPr>
              <a:t>值对应不同的出接口</a:t>
            </a:r>
            <a:r>
              <a:rPr lang="zh-CN" altLang="en-US" dirty="0"/>
              <a:t>。</a:t>
            </a:r>
          </a:p>
          <a:p>
            <a:r>
              <a:rPr lang="en-US" altLang="zh-CN" dirty="0"/>
              <a:t>Eth-Trunk</a:t>
            </a:r>
            <a:r>
              <a:rPr lang="zh-CN" altLang="en-US" dirty="0"/>
              <a:t>模块根据转发表转发数据帧的过程如下：</a:t>
            </a:r>
          </a:p>
          <a:p>
            <a:pPr lvl="1"/>
            <a:r>
              <a:rPr lang="en-US" altLang="zh-CN" b="1" dirty="0">
                <a:solidFill>
                  <a:srgbClr val="FF0000"/>
                </a:solidFill>
              </a:rPr>
              <a:t>Eth-Trunk</a:t>
            </a:r>
            <a:r>
              <a:rPr lang="zh-CN" altLang="en-US" b="1" dirty="0">
                <a:solidFill>
                  <a:srgbClr val="FF0000"/>
                </a:solidFill>
              </a:rPr>
              <a:t>模块从</a:t>
            </a:r>
            <a:r>
              <a:rPr lang="en-US" altLang="zh-CN" b="1" dirty="0">
                <a:solidFill>
                  <a:srgbClr val="FF0000"/>
                </a:solidFill>
              </a:rPr>
              <a:t>MAC</a:t>
            </a:r>
            <a:r>
              <a:rPr lang="zh-CN" altLang="en-US" b="1" dirty="0">
                <a:solidFill>
                  <a:srgbClr val="FF0000"/>
                </a:solidFill>
              </a:rPr>
              <a:t>子层接收到一个数据帧后，根据负载分担方式提取数据帧的源</a:t>
            </a:r>
            <a:r>
              <a:rPr lang="en-US" altLang="zh-CN" b="1" dirty="0">
                <a:solidFill>
                  <a:srgbClr val="FF0000"/>
                </a:solidFill>
              </a:rPr>
              <a:t>MAC</a:t>
            </a:r>
            <a:r>
              <a:rPr lang="zh-CN" altLang="en-US" b="1" dirty="0">
                <a:solidFill>
                  <a:srgbClr val="FF0000"/>
                </a:solidFill>
              </a:rPr>
              <a:t>地址</a:t>
            </a:r>
            <a:r>
              <a:rPr lang="en-US" altLang="zh-CN" b="1" dirty="0">
                <a:solidFill>
                  <a:srgbClr val="FF0000"/>
                </a:solidFill>
              </a:rPr>
              <a:t>/IP</a:t>
            </a:r>
            <a:r>
              <a:rPr lang="zh-CN" altLang="en-US" b="1" dirty="0">
                <a:solidFill>
                  <a:srgbClr val="FF0000"/>
                </a:solidFill>
              </a:rPr>
              <a:t>地址或目的</a:t>
            </a:r>
            <a:r>
              <a:rPr lang="en-US" altLang="zh-CN" b="1" dirty="0">
                <a:solidFill>
                  <a:srgbClr val="FF0000"/>
                </a:solidFill>
              </a:rPr>
              <a:t>MAC</a:t>
            </a:r>
            <a:r>
              <a:rPr lang="zh-CN" altLang="en-US" b="1" dirty="0">
                <a:solidFill>
                  <a:srgbClr val="FF0000"/>
                </a:solidFill>
              </a:rPr>
              <a:t>地址</a:t>
            </a:r>
            <a:r>
              <a:rPr lang="en-US" altLang="zh-CN" b="1" dirty="0">
                <a:solidFill>
                  <a:srgbClr val="FF0000"/>
                </a:solidFill>
              </a:rPr>
              <a:t>/IP</a:t>
            </a:r>
            <a:r>
              <a:rPr lang="zh-CN" altLang="en-US" b="1" dirty="0">
                <a:solidFill>
                  <a:srgbClr val="FF0000"/>
                </a:solidFill>
              </a:rPr>
              <a:t>地址。</a:t>
            </a:r>
          </a:p>
          <a:p>
            <a:pPr lvl="1"/>
            <a:r>
              <a:rPr lang="zh-CN" altLang="en-US" b="1" dirty="0">
                <a:solidFill>
                  <a:srgbClr val="FF0000"/>
                </a:solidFill>
              </a:rPr>
              <a:t>根据</a:t>
            </a:r>
            <a:r>
              <a:rPr lang="en-US" altLang="zh-CN" b="1" dirty="0">
                <a:solidFill>
                  <a:srgbClr val="FF0000"/>
                </a:solidFill>
              </a:rPr>
              <a:t>HASH</a:t>
            </a:r>
            <a:r>
              <a:rPr lang="zh-CN" altLang="en-US" b="1" dirty="0">
                <a:solidFill>
                  <a:srgbClr val="FF0000"/>
                </a:solidFill>
              </a:rPr>
              <a:t>算法进行计算，得到</a:t>
            </a:r>
            <a:r>
              <a:rPr lang="en-US" altLang="zh-CN" b="1" dirty="0">
                <a:solidFill>
                  <a:srgbClr val="FF0000"/>
                </a:solidFill>
              </a:rPr>
              <a:t>HASH-KEY</a:t>
            </a:r>
            <a:r>
              <a:rPr lang="zh-CN" altLang="en-US" b="1" dirty="0">
                <a:solidFill>
                  <a:srgbClr val="FF0000"/>
                </a:solidFill>
              </a:rPr>
              <a:t>值。</a:t>
            </a:r>
          </a:p>
          <a:p>
            <a:pPr lvl="1"/>
            <a:r>
              <a:rPr lang="en-US" altLang="zh-CN" b="1" dirty="0">
                <a:solidFill>
                  <a:srgbClr val="FF0000"/>
                </a:solidFill>
              </a:rPr>
              <a:t>Eth-Trunk</a:t>
            </a:r>
            <a:r>
              <a:rPr lang="zh-CN" altLang="en-US" b="1" dirty="0">
                <a:solidFill>
                  <a:srgbClr val="FF0000"/>
                </a:solidFill>
              </a:rPr>
              <a:t>模块根据</a:t>
            </a:r>
            <a:r>
              <a:rPr lang="en-US" altLang="zh-CN" b="1" dirty="0">
                <a:solidFill>
                  <a:srgbClr val="FF0000"/>
                </a:solidFill>
              </a:rPr>
              <a:t>HASH-KEY</a:t>
            </a:r>
            <a:r>
              <a:rPr lang="zh-CN" altLang="en-US" b="1" dirty="0">
                <a:solidFill>
                  <a:srgbClr val="FF0000"/>
                </a:solidFill>
              </a:rPr>
              <a:t>值在转发表中查找对应的接口，把数据帧从该接口发送出去。</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636" y="359569"/>
            <a:ext cx="6970568" cy="994172"/>
          </a:xfrm>
        </p:spPr>
        <p:txBody>
          <a:bodyPr/>
          <a:lstStyle/>
          <a:p>
            <a:r>
              <a:rPr lang="zh-CN" altLang="zh-CN" b="1" dirty="0" smtClean="0"/>
              <a:t>链路聚合的产生</a:t>
            </a:r>
            <a:r>
              <a:rPr lang="zh-CN" altLang="en-US" b="1" dirty="0" smtClean="0"/>
              <a:t>背景</a:t>
            </a:r>
            <a:endParaRPr lang="zh-CN" altLang="en-US" dirty="0"/>
          </a:p>
        </p:txBody>
      </p:sp>
      <p:sp>
        <p:nvSpPr>
          <p:cNvPr id="3" name="内容占位符 2"/>
          <p:cNvSpPr>
            <a:spLocks noGrp="1"/>
          </p:cNvSpPr>
          <p:nvPr>
            <p:ph idx="1"/>
          </p:nvPr>
        </p:nvSpPr>
        <p:spPr/>
        <p:txBody>
          <a:bodyPr>
            <a:normAutofit/>
          </a:bodyPr>
          <a:lstStyle/>
          <a:p>
            <a:r>
              <a:rPr lang="zh-CN" altLang="zh-CN" sz="2400" dirty="0" smtClean="0"/>
              <a:t>由于</a:t>
            </a:r>
            <a:r>
              <a:rPr lang="zh-CN" altLang="zh-CN" sz="2400" dirty="0"/>
              <a:t>在企业网络中，核心层负责数据的高速转发，极其容易引发链路阻塞</a:t>
            </a:r>
            <a:r>
              <a:rPr lang="zh-CN" altLang="zh-CN" sz="2400" dirty="0" smtClean="0"/>
              <a:t>。</a:t>
            </a:r>
            <a:endParaRPr lang="en-US" altLang="zh-CN" sz="2400" dirty="0" smtClean="0"/>
          </a:p>
          <a:p>
            <a:endParaRPr lang="en-US" altLang="zh-CN" sz="2400" dirty="0"/>
          </a:p>
          <a:p>
            <a:r>
              <a:rPr lang="zh-CN" altLang="en-US" sz="2400" dirty="0"/>
              <a:t>跨地域的路由器间，利用专线实现流量的高速转发，代价太高。</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0308" y="349120"/>
            <a:ext cx="6735041" cy="994172"/>
          </a:xfrm>
        </p:spPr>
        <p:txBody>
          <a:bodyPr/>
          <a:lstStyle/>
          <a:p>
            <a:r>
              <a:rPr lang="zh-CN" altLang="zh-CN" b="1" dirty="0"/>
              <a:t>链路聚合的</a:t>
            </a:r>
            <a:r>
              <a:rPr lang="zh-CN" altLang="zh-CN" b="1" dirty="0" smtClean="0"/>
              <a:t>原理</a:t>
            </a:r>
            <a:r>
              <a:rPr lang="en-US" altLang="zh-CN" b="1" dirty="0" smtClean="0"/>
              <a:t>1</a:t>
            </a:r>
            <a:endParaRPr lang="zh-CN" altLang="en-US" b="1" dirty="0"/>
          </a:p>
        </p:txBody>
      </p:sp>
      <p:sp>
        <p:nvSpPr>
          <p:cNvPr id="3" name="内容占位符 2"/>
          <p:cNvSpPr>
            <a:spLocks noGrp="1"/>
          </p:cNvSpPr>
          <p:nvPr>
            <p:ph idx="1"/>
          </p:nvPr>
        </p:nvSpPr>
        <p:spPr>
          <a:xfrm>
            <a:off x="628649" y="1813214"/>
            <a:ext cx="7886700" cy="3503577"/>
          </a:xfrm>
        </p:spPr>
        <p:txBody>
          <a:bodyPr>
            <a:normAutofit/>
          </a:bodyPr>
          <a:lstStyle/>
          <a:p>
            <a:r>
              <a:rPr lang="en-US" altLang="zh-CN" sz="1500" b="1" dirty="0"/>
              <a:t>1.</a:t>
            </a:r>
            <a:r>
              <a:rPr lang="zh-CN" altLang="zh-CN" sz="1500" b="1" dirty="0"/>
              <a:t>交换机</a:t>
            </a:r>
            <a:r>
              <a:rPr lang="en-US" altLang="zh-CN" sz="1500" b="1" dirty="0"/>
              <a:t>A</a:t>
            </a:r>
            <a:r>
              <a:rPr lang="zh-CN" altLang="zh-CN" sz="1500" b="1" dirty="0"/>
              <a:t>是怎样通过自己的</a:t>
            </a:r>
            <a:r>
              <a:rPr lang="en-US" altLang="zh-CN" sz="1500" b="1" dirty="0"/>
              <a:t>Eth-Trunk</a:t>
            </a:r>
            <a:r>
              <a:rPr lang="zh-CN" altLang="zh-CN" sz="1500" b="1" dirty="0"/>
              <a:t>端口向交换机</a:t>
            </a:r>
            <a:r>
              <a:rPr lang="en-US" altLang="zh-CN" sz="1500" b="1" dirty="0"/>
              <a:t>B</a:t>
            </a:r>
            <a:r>
              <a:rPr lang="zh-CN" altLang="zh-CN" sz="1500" b="1" dirty="0"/>
              <a:t>的</a:t>
            </a:r>
            <a:r>
              <a:rPr lang="en-US" altLang="zh-CN" sz="1500" b="1" dirty="0"/>
              <a:t>Eth-Trunk</a:t>
            </a:r>
            <a:r>
              <a:rPr lang="zh-CN" altLang="zh-CN" sz="1500" b="1" dirty="0"/>
              <a:t>端口发送帧的？</a:t>
            </a:r>
            <a:endParaRPr lang="zh-CN" altLang="zh-CN" sz="1500" dirty="0"/>
          </a:p>
          <a:p>
            <a:pPr lvl="1"/>
            <a:r>
              <a:rPr lang="zh-CN" altLang="zh-CN" sz="1200" dirty="0"/>
              <a:t>（</a:t>
            </a:r>
            <a:r>
              <a:rPr lang="en-US" altLang="zh-CN" sz="1200" dirty="0"/>
              <a:t>1</a:t>
            </a:r>
            <a:r>
              <a:rPr lang="zh-CN" altLang="zh-CN" sz="1200" dirty="0"/>
              <a:t>）来自交换机</a:t>
            </a:r>
            <a:r>
              <a:rPr lang="en-US" altLang="zh-CN" sz="1200" dirty="0"/>
              <a:t>A</a:t>
            </a:r>
            <a:r>
              <a:rPr lang="zh-CN" altLang="zh-CN" sz="1200" dirty="0"/>
              <a:t>的其他端口的帧进入到</a:t>
            </a:r>
            <a:r>
              <a:rPr lang="en-US" altLang="zh-CN" sz="1200" dirty="0"/>
              <a:t>Eth-Trunk</a:t>
            </a:r>
            <a:r>
              <a:rPr lang="zh-CN" altLang="zh-CN" sz="1200" dirty="0"/>
              <a:t>端口的帧发送队列；</a:t>
            </a:r>
          </a:p>
          <a:p>
            <a:pPr lvl="1"/>
            <a:r>
              <a:rPr lang="zh-CN" altLang="zh-CN" sz="1200" dirty="0"/>
              <a:t>（</a:t>
            </a:r>
            <a:r>
              <a:rPr lang="en-US" altLang="zh-CN" sz="1200" dirty="0"/>
              <a:t>2</a:t>
            </a:r>
            <a:r>
              <a:rPr lang="zh-CN" altLang="zh-CN" sz="1200" dirty="0"/>
              <a:t>）</a:t>
            </a:r>
            <a:r>
              <a:rPr lang="en-US" altLang="zh-CN" sz="1200" dirty="0"/>
              <a:t>Eth-Trunk</a:t>
            </a:r>
            <a:r>
              <a:rPr lang="zh-CN" altLang="zh-CN" sz="1200" dirty="0"/>
              <a:t>端口的帧分发器（</a:t>
            </a:r>
            <a:r>
              <a:rPr lang="en-US" altLang="zh-CN" sz="1200" dirty="0"/>
              <a:t>FD</a:t>
            </a:r>
            <a:r>
              <a:rPr lang="zh-CN" altLang="zh-CN" sz="1200" dirty="0"/>
              <a:t>）将这些帧按照某种算法依次发给成员端口。</a:t>
            </a:r>
            <a:r>
              <a:rPr lang="en-US" altLang="zh-CN" sz="1200" dirty="0"/>
              <a:t>FD</a:t>
            </a:r>
            <a:r>
              <a:rPr lang="zh-CN" altLang="zh-CN" sz="1200" dirty="0"/>
              <a:t>的分发顺序是：先将</a:t>
            </a:r>
            <a:r>
              <a:rPr lang="en-US" altLang="zh-CN" sz="1200" dirty="0"/>
              <a:t>Frame A</a:t>
            </a:r>
            <a:r>
              <a:rPr lang="zh-CN" altLang="zh-CN" sz="1200" dirty="0"/>
              <a:t>发给某个成员端口，再将</a:t>
            </a:r>
            <a:r>
              <a:rPr lang="en-US" altLang="zh-CN" sz="1200" dirty="0"/>
              <a:t>Frame b</a:t>
            </a:r>
            <a:r>
              <a:rPr lang="zh-CN" altLang="zh-CN" sz="1200" dirty="0"/>
              <a:t>发给某个成员端口，依次类推；</a:t>
            </a:r>
          </a:p>
          <a:p>
            <a:pPr lvl="1"/>
            <a:r>
              <a:rPr lang="zh-CN" altLang="zh-CN" sz="1200" dirty="0"/>
              <a:t>（</a:t>
            </a:r>
            <a:r>
              <a:rPr lang="en-US" altLang="zh-CN" sz="1200" dirty="0"/>
              <a:t>3</a:t>
            </a:r>
            <a:r>
              <a:rPr lang="zh-CN" altLang="zh-CN" sz="1200" dirty="0"/>
              <a:t>）每个成员端口按照常规方法将来自</a:t>
            </a:r>
            <a:r>
              <a:rPr lang="en-US" altLang="zh-CN" sz="1200" dirty="0"/>
              <a:t>FC</a:t>
            </a:r>
            <a:r>
              <a:rPr lang="zh-CN" altLang="zh-CN" sz="1200" dirty="0"/>
              <a:t>的帧发送到自己的物理链路上。</a:t>
            </a:r>
          </a:p>
          <a:p>
            <a:r>
              <a:rPr lang="zh-CN" altLang="zh-CN" sz="1500" dirty="0"/>
              <a:t>假若</a:t>
            </a:r>
            <a:r>
              <a:rPr lang="en-US" altLang="zh-CN" sz="1500" dirty="0"/>
              <a:t>FD</a:t>
            </a:r>
            <a:r>
              <a:rPr lang="zh-CN" altLang="zh-CN" sz="1500" dirty="0"/>
              <a:t>能够非常均匀的将帧分发给不同的成员端口，则</a:t>
            </a:r>
            <a:r>
              <a:rPr lang="en-US" altLang="zh-CN" sz="1500" dirty="0"/>
              <a:t>Eth-Trunk</a:t>
            </a:r>
            <a:r>
              <a:rPr lang="zh-CN" altLang="zh-CN" sz="1500" dirty="0"/>
              <a:t>端口的带宽就等于各成员端口的带宽之和，而</a:t>
            </a:r>
            <a:r>
              <a:rPr lang="en-US" altLang="zh-CN" sz="1500" dirty="0"/>
              <a:t>Eth-Trunk</a:t>
            </a:r>
            <a:r>
              <a:rPr lang="zh-CN" altLang="zh-CN" sz="1500" dirty="0"/>
              <a:t>链路的带宽就等于各成员链路的带宽之和。</a:t>
            </a:r>
          </a:p>
          <a:p>
            <a:r>
              <a:rPr lang="zh-CN" altLang="zh-CN" sz="1500" dirty="0"/>
              <a:t>但是，</a:t>
            </a:r>
            <a:r>
              <a:rPr lang="en-US" altLang="zh-CN" sz="1500" dirty="0"/>
              <a:t>FD</a:t>
            </a:r>
            <a:r>
              <a:rPr lang="zh-CN" altLang="zh-CN" sz="1500" dirty="0"/>
              <a:t>对帧的分发并不是非常均匀的，所以</a:t>
            </a:r>
            <a:r>
              <a:rPr lang="en-US" altLang="zh-CN" sz="1500" b="1" dirty="0">
                <a:solidFill>
                  <a:srgbClr val="FF0000"/>
                </a:solidFill>
              </a:rPr>
              <a:t>Eth-Trunk</a:t>
            </a:r>
            <a:r>
              <a:rPr lang="zh-CN" altLang="zh-CN" sz="1500" b="1" dirty="0">
                <a:solidFill>
                  <a:srgbClr val="FF0000"/>
                </a:solidFill>
              </a:rPr>
              <a:t>链路实际上能够提供的最大的链路带宽一般会小于各成员链路带宽的总和。</a:t>
            </a:r>
            <a:endParaRPr lang="zh-CN" altLang="zh-CN" sz="1500" dirty="0">
              <a:solidFill>
                <a:srgbClr val="FF0000"/>
              </a:solidFill>
            </a:endParaRPr>
          </a:p>
          <a:p>
            <a:endParaRPr lang="zh-CN" altLang="en-US" sz="1500" dirty="0"/>
          </a:p>
        </p:txBody>
      </p:sp>
      <p:pic>
        <p:nvPicPr>
          <p:cNvPr id="4" name="图片 3" descr="https://img-blog.csdnimg.cn/20190414170741211.jpg?x-oss-process=image/watermark,type_ZmFuZ3poZW5naGVpdGk,shadow_10,text_aHR0cHM6Ly9ibG9nLmNzZG4ubmV0L3FxXzQyMjQ4NTM2,size_16,color_FFFFFF,t_70"/>
          <p:cNvPicPr/>
          <p:nvPr/>
        </p:nvPicPr>
        <p:blipFill rotWithShape="1">
          <a:blip r:embed="rId2">
            <a:extLst>
              <a:ext uri="{28A0092B-C50C-407E-A947-70E740481C1C}">
                <a14:useLocalDpi xmlns:a14="http://schemas.microsoft.com/office/drawing/2010/main" val="0"/>
              </a:ext>
            </a:extLst>
          </a:blip>
          <a:srcRect b="13074"/>
          <a:stretch>
            <a:fillRect/>
          </a:stretch>
        </p:blipFill>
        <p:spPr bwMode="auto">
          <a:xfrm>
            <a:off x="508462" y="3952930"/>
            <a:ext cx="3934691" cy="1704110"/>
          </a:xfrm>
          <a:prstGeom prst="rect">
            <a:avLst/>
          </a:prstGeom>
          <a:noFill/>
          <a:ln>
            <a:noFill/>
          </a:ln>
        </p:spPr>
      </p:pic>
      <p:pic>
        <p:nvPicPr>
          <p:cNvPr id="5" name="图片 4"/>
          <p:cNvPicPr>
            <a:picLocks noChangeAspect="1"/>
          </p:cNvPicPr>
          <p:nvPr/>
        </p:nvPicPr>
        <p:blipFill rotWithShape="1">
          <a:blip r:embed="rId3"/>
          <a:srcRect b="4432"/>
          <a:stretch>
            <a:fillRect/>
          </a:stretch>
        </p:blipFill>
        <p:spPr>
          <a:xfrm>
            <a:off x="4765964" y="3679302"/>
            <a:ext cx="3689465" cy="225136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1431" y="372269"/>
            <a:ext cx="7046768" cy="994172"/>
          </a:xfrm>
        </p:spPr>
        <p:txBody>
          <a:bodyPr/>
          <a:lstStyle/>
          <a:p>
            <a:r>
              <a:rPr lang="zh-CN" altLang="zh-CN" b="1" dirty="0" smtClean="0"/>
              <a:t>链路聚合的原理</a:t>
            </a:r>
            <a:r>
              <a:rPr lang="en-US" altLang="zh-CN" b="1" dirty="0" smtClean="0"/>
              <a:t>2</a:t>
            </a:r>
            <a:endParaRPr lang="zh-CN" altLang="en-US" dirty="0"/>
          </a:p>
        </p:txBody>
      </p:sp>
      <p:sp>
        <p:nvSpPr>
          <p:cNvPr id="5" name="内容占位符 4"/>
          <p:cNvSpPr>
            <a:spLocks noGrp="1"/>
          </p:cNvSpPr>
          <p:nvPr>
            <p:ph idx="1"/>
          </p:nvPr>
        </p:nvSpPr>
        <p:spPr/>
        <p:txBody>
          <a:bodyPr>
            <a:normAutofit fontScale="65000" lnSpcReduction="20000"/>
          </a:bodyPr>
          <a:lstStyle/>
          <a:p>
            <a:r>
              <a:rPr lang="en-US" altLang="zh-CN" b="1" dirty="0"/>
              <a:t>2.</a:t>
            </a:r>
            <a:r>
              <a:rPr lang="zh-CN" altLang="zh-CN" b="1" dirty="0"/>
              <a:t>交换机</a:t>
            </a:r>
            <a:r>
              <a:rPr lang="en-US" altLang="zh-CN" b="1" dirty="0"/>
              <a:t>B</a:t>
            </a:r>
            <a:r>
              <a:rPr lang="zh-CN" altLang="zh-CN" b="1" dirty="0"/>
              <a:t>是怎样从自己的</a:t>
            </a:r>
            <a:r>
              <a:rPr lang="en-US" altLang="zh-CN" b="1" dirty="0"/>
              <a:t>Eth-Trunk</a:t>
            </a:r>
            <a:r>
              <a:rPr lang="zh-CN" altLang="zh-CN" b="1" dirty="0"/>
              <a:t>端口接收到来自交换机</a:t>
            </a:r>
            <a:r>
              <a:rPr lang="en-US" altLang="zh-CN" b="1" dirty="0"/>
              <a:t>A</a:t>
            </a:r>
            <a:r>
              <a:rPr lang="zh-CN" altLang="zh-CN" b="1" dirty="0"/>
              <a:t>的</a:t>
            </a:r>
            <a:r>
              <a:rPr lang="en-US" altLang="zh-CN" b="1" dirty="0"/>
              <a:t>Eth-Trunk</a:t>
            </a:r>
            <a:r>
              <a:rPr lang="zh-CN" altLang="zh-CN" b="1" dirty="0"/>
              <a:t>端口发送过来的帧？</a:t>
            </a:r>
            <a:endParaRPr lang="zh-CN" altLang="zh-CN" dirty="0"/>
          </a:p>
          <a:p>
            <a:r>
              <a:rPr lang="zh-CN" altLang="zh-CN" dirty="0"/>
              <a:t>（</a:t>
            </a:r>
            <a:r>
              <a:rPr lang="en-US" altLang="zh-CN" dirty="0"/>
              <a:t>1</a:t>
            </a:r>
            <a:r>
              <a:rPr lang="zh-CN" altLang="zh-CN" dirty="0"/>
              <a:t>）每个成员端口会按照常规方式接收来自物理链路上的帧，将接收到的帧送到</a:t>
            </a:r>
            <a:r>
              <a:rPr lang="en-US" altLang="zh-CN" dirty="0"/>
              <a:t>Eth-Trunk</a:t>
            </a:r>
            <a:r>
              <a:rPr lang="zh-CN" altLang="zh-CN" dirty="0"/>
              <a:t>端口的帧收集器（</a:t>
            </a:r>
            <a:r>
              <a:rPr lang="en-US" altLang="zh-CN" dirty="0"/>
              <a:t>FC</a:t>
            </a:r>
            <a:r>
              <a:rPr lang="zh-CN" altLang="zh-CN" dirty="0"/>
              <a:t>）；</a:t>
            </a:r>
          </a:p>
          <a:p>
            <a:r>
              <a:rPr lang="zh-CN" altLang="zh-CN" dirty="0"/>
              <a:t>（</a:t>
            </a:r>
            <a:r>
              <a:rPr lang="en-US" altLang="zh-CN" dirty="0"/>
              <a:t>2</a:t>
            </a:r>
            <a:r>
              <a:rPr lang="zh-CN" altLang="zh-CN" dirty="0"/>
              <a:t>）当帧</a:t>
            </a:r>
            <a:r>
              <a:rPr lang="en-US" altLang="zh-CN" dirty="0"/>
              <a:t>“</a:t>
            </a:r>
            <a:r>
              <a:rPr lang="zh-CN" altLang="zh-CN" dirty="0"/>
              <a:t>完全进入</a:t>
            </a:r>
            <a:r>
              <a:rPr lang="en-US" altLang="zh-CN" dirty="0"/>
              <a:t>”</a:t>
            </a:r>
            <a:r>
              <a:rPr lang="zh-CN" altLang="zh-CN" dirty="0"/>
              <a:t>（指：帧的末尾也进入到</a:t>
            </a:r>
            <a:r>
              <a:rPr lang="en-US" altLang="zh-CN" dirty="0"/>
              <a:t>FC</a:t>
            </a:r>
            <a:r>
              <a:rPr lang="zh-CN" altLang="zh-CN" dirty="0"/>
              <a:t>中）到</a:t>
            </a:r>
            <a:r>
              <a:rPr lang="en-US" altLang="zh-CN" dirty="0"/>
              <a:t>FC</a:t>
            </a:r>
            <a:r>
              <a:rPr lang="zh-CN" altLang="zh-CN" dirty="0"/>
              <a:t>中后，</a:t>
            </a:r>
            <a:r>
              <a:rPr lang="en-US" altLang="zh-CN" dirty="0"/>
              <a:t>FC</a:t>
            </a:r>
            <a:r>
              <a:rPr lang="zh-CN" altLang="zh-CN" dirty="0"/>
              <a:t>会将它送至</a:t>
            </a:r>
            <a:r>
              <a:rPr lang="en-US" altLang="zh-CN" dirty="0"/>
              <a:t>Eth-Trunk</a:t>
            </a:r>
            <a:r>
              <a:rPr lang="zh-CN" altLang="zh-CN" dirty="0"/>
              <a:t>端口的帧接收队列中；</a:t>
            </a:r>
          </a:p>
          <a:p>
            <a:r>
              <a:rPr lang="zh-CN" altLang="zh-CN" dirty="0"/>
              <a:t>（</a:t>
            </a:r>
            <a:r>
              <a:rPr lang="en-US" altLang="zh-CN" dirty="0"/>
              <a:t>3</a:t>
            </a:r>
            <a:r>
              <a:rPr lang="zh-CN" altLang="zh-CN" dirty="0"/>
              <a:t>）最先完全进入</a:t>
            </a:r>
            <a:r>
              <a:rPr lang="en-US" altLang="zh-CN" dirty="0"/>
              <a:t>FC</a:t>
            </a:r>
            <a:r>
              <a:rPr lang="zh-CN" altLang="zh-CN" dirty="0"/>
              <a:t>的帧是</a:t>
            </a:r>
            <a:r>
              <a:rPr lang="en-US" altLang="zh-CN" dirty="0"/>
              <a:t>Frame a,</a:t>
            </a:r>
            <a:r>
              <a:rPr lang="zh-CN" altLang="zh-CN" dirty="0"/>
              <a:t>其次是</a:t>
            </a:r>
            <a:r>
              <a:rPr lang="en-US" altLang="zh-CN" dirty="0"/>
              <a:t>Frame b,</a:t>
            </a:r>
            <a:r>
              <a:rPr lang="zh-CN" altLang="zh-CN" dirty="0"/>
              <a:t>等等类推。</a:t>
            </a:r>
          </a:p>
          <a:p>
            <a:r>
              <a:rPr lang="zh-CN" altLang="zh-CN" dirty="0"/>
              <a:t>（</a:t>
            </a:r>
            <a:r>
              <a:rPr lang="en-US" altLang="zh-CN" dirty="0"/>
              <a:t>4</a:t>
            </a:r>
            <a:r>
              <a:rPr lang="zh-CN" altLang="zh-CN" dirty="0"/>
              <a:t>）</a:t>
            </a:r>
            <a:r>
              <a:rPr lang="en-US" altLang="zh-CN" dirty="0"/>
              <a:t>Eth-Trunk</a:t>
            </a:r>
            <a:r>
              <a:rPr lang="zh-CN" altLang="zh-CN" dirty="0"/>
              <a:t>端口的帧接收队列中的帧会被依次的送往交换机</a:t>
            </a:r>
            <a:r>
              <a:rPr lang="en-US" altLang="zh-CN" dirty="0"/>
              <a:t>B </a:t>
            </a:r>
            <a:r>
              <a:rPr lang="zh-CN" altLang="zh-CN" dirty="0"/>
              <a:t>的其他端口。</a:t>
            </a:r>
          </a:p>
          <a:p>
            <a:r>
              <a:rPr lang="zh-CN" altLang="zh-CN" dirty="0">
                <a:solidFill>
                  <a:srgbClr val="FF0000"/>
                </a:solidFill>
              </a:rPr>
              <a:t>原理总结</a:t>
            </a:r>
            <a:r>
              <a:rPr lang="zh-CN" altLang="zh-CN" dirty="0" smtClean="0">
                <a:solidFill>
                  <a:srgbClr val="FF0000"/>
                </a:solidFill>
              </a:rPr>
              <a:t>：链路</a:t>
            </a:r>
            <a:r>
              <a:rPr lang="zh-CN" altLang="zh-CN" dirty="0">
                <a:solidFill>
                  <a:srgbClr val="FF0000"/>
                </a:solidFill>
              </a:rPr>
              <a:t>聚合的基本原理就是</a:t>
            </a:r>
            <a:r>
              <a:rPr lang="en-US" altLang="zh-CN" dirty="0">
                <a:solidFill>
                  <a:srgbClr val="FF0000"/>
                </a:solidFill>
              </a:rPr>
              <a:t>“</a:t>
            </a:r>
            <a:r>
              <a:rPr lang="zh-CN" altLang="zh-CN" dirty="0">
                <a:solidFill>
                  <a:srgbClr val="FF0000"/>
                </a:solidFill>
              </a:rPr>
              <a:t>流量分担</a:t>
            </a:r>
            <a:r>
              <a:rPr lang="en-US" altLang="zh-CN" dirty="0">
                <a:solidFill>
                  <a:srgbClr val="FF0000"/>
                </a:solidFill>
              </a:rPr>
              <a:t>”</a:t>
            </a:r>
            <a:r>
              <a:rPr lang="zh-CN" altLang="zh-CN" dirty="0">
                <a:solidFill>
                  <a:srgbClr val="FF0000"/>
                </a:solidFill>
              </a:rPr>
              <a:t>原理：多条成员链路共同分担了聚合链路的总流量。如果聚合链路中的某一条成员链路发生故障而中断了，那么聚合链路的总流量会继续呗其他的成员链路来分担（本该由故障链路所分担的流量将会被</a:t>
            </a:r>
            <a:r>
              <a:rPr lang="en-US" altLang="zh-CN" dirty="0">
                <a:solidFill>
                  <a:srgbClr val="FF0000"/>
                </a:solidFill>
              </a:rPr>
              <a:t>FD</a:t>
            </a:r>
            <a:r>
              <a:rPr lang="zh-CN" altLang="zh-CN" dirty="0">
                <a:solidFill>
                  <a:srgbClr val="FF0000"/>
                </a:solidFill>
              </a:rPr>
              <a:t>转移到其他的成员链路）。</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8473" y="464690"/>
            <a:ext cx="7226877" cy="994172"/>
          </a:xfrm>
        </p:spPr>
        <p:txBody>
          <a:bodyPr/>
          <a:lstStyle/>
          <a:p>
            <a:r>
              <a:rPr lang="zh-CN" altLang="en-US" b="1" dirty="0" smtClean="0"/>
              <a:t>负载分担方式</a:t>
            </a:r>
            <a:endParaRPr lang="zh-CN" altLang="en-US" dirty="0"/>
          </a:p>
        </p:txBody>
      </p:sp>
      <p:sp>
        <p:nvSpPr>
          <p:cNvPr id="3" name="内容占位符 2"/>
          <p:cNvSpPr>
            <a:spLocks noGrp="1"/>
          </p:cNvSpPr>
          <p:nvPr>
            <p:ph idx="1"/>
          </p:nvPr>
        </p:nvSpPr>
        <p:spPr>
          <a:xfrm>
            <a:off x="628650" y="1875559"/>
            <a:ext cx="7886700" cy="3614414"/>
          </a:xfrm>
        </p:spPr>
        <p:txBody>
          <a:bodyPr>
            <a:normAutofit fontScale="67500" lnSpcReduction="10000"/>
          </a:bodyPr>
          <a:lstStyle/>
          <a:p>
            <a:r>
              <a:rPr lang="zh-CN" altLang="en-US" dirty="0" smtClean="0"/>
              <a:t>为了</a:t>
            </a:r>
            <a:r>
              <a:rPr lang="zh-CN" altLang="en-US" dirty="0"/>
              <a:t>避免数据包乱序情况的发生，</a:t>
            </a:r>
            <a:r>
              <a:rPr lang="en-US" altLang="zh-CN" b="1" dirty="0">
                <a:solidFill>
                  <a:srgbClr val="FF0000"/>
                </a:solidFill>
              </a:rPr>
              <a:t>Eth-Trunk</a:t>
            </a:r>
            <a:r>
              <a:rPr lang="zh-CN" altLang="en-US" b="1" dirty="0">
                <a:solidFill>
                  <a:srgbClr val="FF0000"/>
                </a:solidFill>
              </a:rPr>
              <a:t>采用逐流负载分担</a:t>
            </a:r>
            <a:r>
              <a:rPr lang="zh-CN" altLang="en-US" dirty="0"/>
              <a:t>的机制，其中如何转发数据则由于选择不同的负载分担方式而有所差别。</a:t>
            </a:r>
          </a:p>
          <a:p>
            <a:r>
              <a:rPr lang="zh-CN" altLang="en-US" dirty="0"/>
              <a:t>负载分担的方式主要包括以下几种，用户可以根据具体应用选择不同的负载分担方式。</a:t>
            </a:r>
          </a:p>
          <a:p>
            <a:pPr lvl="1"/>
            <a:r>
              <a:rPr lang="zh-CN" altLang="en-US" dirty="0"/>
              <a:t>根据报文的源</a:t>
            </a:r>
            <a:r>
              <a:rPr lang="en-US" altLang="zh-CN" dirty="0"/>
              <a:t>MAC</a:t>
            </a:r>
            <a:r>
              <a:rPr lang="zh-CN" altLang="en-US" dirty="0"/>
              <a:t>地址进行负载分担</a:t>
            </a:r>
          </a:p>
          <a:p>
            <a:pPr lvl="1"/>
            <a:r>
              <a:rPr lang="zh-CN" altLang="en-US" dirty="0"/>
              <a:t>根据报文的目的</a:t>
            </a:r>
            <a:r>
              <a:rPr lang="en-US" altLang="zh-CN" dirty="0"/>
              <a:t>MAC</a:t>
            </a:r>
            <a:r>
              <a:rPr lang="zh-CN" altLang="en-US" dirty="0"/>
              <a:t>地址进行负载分担</a:t>
            </a:r>
          </a:p>
          <a:p>
            <a:pPr lvl="1"/>
            <a:r>
              <a:rPr lang="zh-CN" altLang="en-US" dirty="0"/>
              <a:t>根据报文的源</a:t>
            </a:r>
            <a:r>
              <a:rPr lang="en-US" altLang="zh-CN" dirty="0"/>
              <a:t>IP</a:t>
            </a:r>
            <a:r>
              <a:rPr lang="zh-CN" altLang="en-US" dirty="0"/>
              <a:t>地址进行负载分担</a:t>
            </a:r>
          </a:p>
          <a:p>
            <a:pPr lvl="1"/>
            <a:r>
              <a:rPr lang="zh-CN" altLang="en-US" dirty="0"/>
              <a:t>根据报文的目的</a:t>
            </a:r>
            <a:r>
              <a:rPr lang="en-US" altLang="zh-CN" dirty="0"/>
              <a:t>IP</a:t>
            </a:r>
            <a:r>
              <a:rPr lang="zh-CN" altLang="en-US" dirty="0"/>
              <a:t>地址进行负载分担</a:t>
            </a:r>
          </a:p>
          <a:p>
            <a:pPr lvl="1"/>
            <a:r>
              <a:rPr lang="zh-CN" altLang="en-US" dirty="0"/>
              <a:t>根据报文的源</a:t>
            </a:r>
            <a:r>
              <a:rPr lang="en-US" altLang="zh-CN" dirty="0"/>
              <a:t>MAC</a:t>
            </a:r>
            <a:r>
              <a:rPr lang="zh-CN" altLang="en-US" dirty="0"/>
              <a:t>地址和目的</a:t>
            </a:r>
            <a:r>
              <a:rPr lang="en-US" altLang="zh-CN" dirty="0"/>
              <a:t>MAC</a:t>
            </a:r>
            <a:r>
              <a:rPr lang="zh-CN" altLang="en-US" dirty="0"/>
              <a:t>地址进行负载分担</a:t>
            </a:r>
          </a:p>
          <a:p>
            <a:pPr lvl="1"/>
            <a:r>
              <a:rPr lang="zh-CN" altLang="en-US" dirty="0"/>
              <a:t>根据报文的源</a:t>
            </a:r>
            <a:r>
              <a:rPr lang="en-US" altLang="zh-CN" dirty="0"/>
              <a:t>IP</a:t>
            </a:r>
            <a:r>
              <a:rPr lang="zh-CN" altLang="en-US" dirty="0"/>
              <a:t>地址和目的</a:t>
            </a:r>
            <a:r>
              <a:rPr lang="en-US" altLang="zh-CN" dirty="0"/>
              <a:t>IP</a:t>
            </a:r>
            <a:r>
              <a:rPr lang="zh-CN" altLang="en-US" dirty="0"/>
              <a:t>地址进行负载分担</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3101" y="339884"/>
            <a:ext cx="7247659" cy="994172"/>
          </a:xfrm>
        </p:spPr>
        <p:txBody>
          <a:bodyPr/>
          <a:lstStyle/>
          <a:p>
            <a:r>
              <a:rPr lang="zh-CN" altLang="en-US" b="1" dirty="0" smtClean="0"/>
              <a:t>配置负载分担方式时注意事项</a:t>
            </a:r>
            <a:endParaRPr lang="zh-CN" altLang="en-US" b="1" dirty="0"/>
          </a:p>
        </p:txBody>
      </p:sp>
      <p:sp>
        <p:nvSpPr>
          <p:cNvPr id="3" name="内容占位符 2"/>
          <p:cNvSpPr>
            <a:spLocks noGrp="1"/>
          </p:cNvSpPr>
          <p:nvPr>
            <p:ph idx="1"/>
          </p:nvPr>
        </p:nvSpPr>
        <p:spPr/>
        <p:txBody>
          <a:bodyPr>
            <a:normAutofit/>
          </a:bodyPr>
          <a:lstStyle/>
          <a:p>
            <a:pPr lvl="1"/>
            <a:r>
              <a:rPr lang="zh-CN" altLang="en-US" sz="2100" b="1" dirty="0" smtClean="0">
                <a:solidFill>
                  <a:srgbClr val="FF0000"/>
                </a:solidFill>
              </a:rPr>
              <a:t>负载分担方式只在流量的出接口上生效</a:t>
            </a:r>
            <a:r>
              <a:rPr lang="zh-CN" altLang="en-US" sz="2100" dirty="0" smtClean="0"/>
              <a:t>，如果发现各入接口的流量不均衡，请修改上行出接口的负载分担方式。</a:t>
            </a:r>
          </a:p>
          <a:p>
            <a:pPr lvl="1"/>
            <a:r>
              <a:rPr lang="zh-CN" altLang="en-US" sz="2100" dirty="0" smtClean="0"/>
              <a:t>尽量将数据流通过负载</a:t>
            </a:r>
            <a:r>
              <a:rPr lang="zh-CN" altLang="en-US" sz="2100" b="1" dirty="0" smtClean="0">
                <a:solidFill>
                  <a:srgbClr val="FF0000"/>
                </a:solidFill>
              </a:rPr>
              <a:t>分担在所有活动链路上传输</a:t>
            </a:r>
            <a:r>
              <a:rPr lang="zh-CN" altLang="en-US" sz="2100" dirty="0" smtClean="0"/>
              <a:t>，</a:t>
            </a:r>
            <a:r>
              <a:rPr lang="zh-CN" altLang="en-US" sz="2100" b="1" dirty="0" smtClean="0">
                <a:solidFill>
                  <a:srgbClr val="FF0000"/>
                </a:solidFill>
              </a:rPr>
              <a:t>避免数据流仅在一条链路上传输，</a:t>
            </a:r>
            <a:r>
              <a:rPr lang="zh-CN" altLang="en-US" sz="2100" dirty="0" smtClean="0"/>
              <a:t>造成流量拥堵，影响业务正常运行。</a:t>
            </a:r>
          </a:p>
          <a:p>
            <a:pPr lvl="1"/>
            <a:endParaRPr lang="en-US" altLang="zh-CN" sz="2100" dirty="0"/>
          </a:p>
          <a:p>
            <a:pPr lvl="1"/>
            <a:r>
              <a:rPr lang="zh-CN" altLang="en-US" sz="2100" dirty="0" smtClean="0"/>
              <a:t>例如，数据报文的目的</a:t>
            </a:r>
            <a:r>
              <a:rPr lang="en-US" altLang="zh-CN" sz="2100" dirty="0" smtClean="0"/>
              <a:t>MAC</a:t>
            </a:r>
            <a:r>
              <a:rPr lang="zh-CN" altLang="en-US" sz="2100" dirty="0" smtClean="0"/>
              <a:t>和</a:t>
            </a:r>
            <a:r>
              <a:rPr lang="en-US" altLang="zh-CN" sz="2100" dirty="0" smtClean="0"/>
              <a:t>IP</a:t>
            </a:r>
            <a:r>
              <a:rPr lang="zh-CN" altLang="en-US" sz="2100" dirty="0" smtClean="0"/>
              <a:t>地址只有一个，则应选择根据报文的源</a:t>
            </a:r>
            <a:r>
              <a:rPr lang="en-US" altLang="zh-CN" sz="2100" dirty="0" smtClean="0"/>
              <a:t>MAC</a:t>
            </a:r>
            <a:r>
              <a:rPr lang="zh-CN" altLang="en-US" sz="2100" dirty="0" smtClean="0"/>
              <a:t>和</a:t>
            </a:r>
            <a:r>
              <a:rPr lang="en-US" altLang="zh-CN" sz="2100" dirty="0" smtClean="0"/>
              <a:t>IP</a:t>
            </a:r>
            <a:r>
              <a:rPr lang="zh-CN" altLang="en-US" sz="2100" dirty="0" smtClean="0"/>
              <a:t>地址进行负载分担，如果选择根据报文的目的</a:t>
            </a:r>
            <a:r>
              <a:rPr lang="en-US" altLang="zh-CN" sz="2100" dirty="0" smtClean="0"/>
              <a:t>MAC</a:t>
            </a:r>
            <a:r>
              <a:rPr lang="zh-CN" altLang="en-US" sz="2100" dirty="0" smtClean="0"/>
              <a:t>和</a:t>
            </a:r>
            <a:r>
              <a:rPr lang="en-US" altLang="zh-CN" sz="2100" dirty="0" smtClean="0"/>
              <a:t>IP</a:t>
            </a:r>
            <a:r>
              <a:rPr lang="zh-CN" altLang="en-US" sz="2100" dirty="0" smtClean="0"/>
              <a:t>地址进行负载分担则会造成流量只在一条链路上传输，造成流量拥堵。</a:t>
            </a: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3295" y="587822"/>
            <a:ext cx="7233805" cy="994172"/>
          </a:xfrm>
        </p:spPr>
        <p:txBody>
          <a:bodyPr/>
          <a:lstStyle/>
          <a:p>
            <a:r>
              <a:rPr lang="zh-CN" altLang="en-US" b="1" dirty="0"/>
              <a:t>配置注意</a:t>
            </a:r>
            <a:r>
              <a:rPr lang="zh-CN" altLang="en-US" b="1" dirty="0" smtClean="0"/>
              <a:t>事项</a:t>
            </a:r>
            <a:endParaRPr lang="zh-CN" altLang="en-US" dirty="0"/>
          </a:p>
        </p:txBody>
      </p:sp>
      <p:sp>
        <p:nvSpPr>
          <p:cNvPr id="3" name="内容占位符 2"/>
          <p:cNvSpPr>
            <a:spLocks noGrp="1"/>
          </p:cNvSpPr>
          <p:nvPr>
            <p:ph idx="1"/>
          </p:nvPr>
        </p:nvSpPr>
        <p:spPr>
          <a:xfrm>
            <a:off x="628649" y="1917123"/>
            <a:ext cx="8120495" cy="3572849"/>
          </a:xfrm>
        </p:spPr>
        <p:txBody>
          <a:bodyPr>
            <a:normAutofit fontScale="52500" lnSpcReduction="20000"/>
          </a:bodyPr>
          <a:lstStyle/>
          <a:p>
            <a:r>
              <a:rPr lang="zh-CN" altLang="en-US" b="1" dirty="0"/>
              <a:t>链路聚合前：</a:t>
            </a:r>
          </a:p>
          <a:p>
            <a:pPr lvl="1"/>
            <a:r>
              <a:rPr lang="zh-CN" altLang="en-US" dirty="0"/>
              <a:t>成员接口不能配置某些业务，例如</a:t>
            </a:r>
            <a:r>
              <a:rPr lang="zh-CN" altLang="en-US" b="1" dirty="0">
                <a:solidFill>
                  <a:srgbClr val="FF0000"/>
                </a:solidFill>
              </a:rPr>
              <a:t>成员接口不能修改接口类型、不能配置静态</a:t>
            </a:r>
            <a:r>
              <a:rPr lang="en-US" altLang="zh-CN" b="1" dirty="0">
                <a:solidFill>
                  <a:srgbClr val="FF0000"/>
                </a:solidFill>
              </a:rPr>
              <a:t>MAC</a:t>
            </a:r>
            <a:r>
              <a:rPr lang="zh-CN" altLang="en-US" b="1" dirty="0">
                <a:solidFill>
                  <a:srgbClr val="FF0000"/>
                </a:solidFill>
              </a:rPr>
              <a:t>地址</a:t>
            </a:r>
            <a:r>
              <a:rPr lang="zh-CN" altLang="en-US" dirty="0"/>
              <a:t>。</a:t>
            </a:r>
          </a:p>
          <a:p>
            <a:pPr lvl="1"/>
            <a:r>
              <a:rPr lang="en-US" altLang="zh-CN" b="1" dirty="0">
                <a:solidFill>
                  <a:srgbClr val="FF0000"/>
                </a:solidFill>
              </a:rPr>
              <a:t>Eth-Trunk</a:t>
            </a:r>
            <a:r>
              <a:rPr lang="zh-CN" altLang="en-US" b="1" dirty="0">
                <a:solidFill>
                  <a:srgbClr val="FF0000"/>
                </a:solidFill>
              </a:rPr>
              <a:t>接口不能嵌套</a:t>
            </a:r>
            <a:r>
              <a:rPr lang="zh-CN" altLang="en-US" dirty="0"/>
              <a:t>，即</a:t>
            </a:r>
            <a:r>
              <a:rPr lang="en-US" altLang="zh-CN" dirty="0"/>
              <a:t>Eth-Trunk</a:t>
            </a:r>
            <a:r>
              <a:rPr lang="zh-CN" altLang="en-US" dirty="0"/>
              <a:t>接口的成员接口不能是</a:t>
            </a:r>
            <a:r>
              <a:rPr lang="en-US" altLang="zh-CN" dirty="0"/>
              <a:t>Eth-Trunk</a:t>
            </a:r>
            <a:r>
              <a:rPr lang="zh-CN" altLang="en-US" dirty="0"/>
              <a:t>接口。</a:t>
            </a:r>
          </a:p>
          <a:p>
            <a:pPr lvl="1"/>
            <a:r>
              <a:rPr lang="zh-CN" altLang="en-US" dirty="0"/>
              <a:t>一个</a:t>
            </a:r>
            <a:r>
              <a:rPr lang="en-US" altLang="zh-CN" dirty="0"/>
              <a:t>Eth-Trunk</a:t>
            </a:r>
            <a:r>
              <a:rPr lang="zh-CN" altLang="en-US" dirty="0"/>
              <a:t>接口中的成员接口必须是</a:t>
            </a:r>
            <a:r>
              <a:rPr lang="zh-CN" altLang="en-US" b="1" dirty="0">
                <a:solidFill>
                  <a:srgbClr val="FF0000"/>
                </a:solidFill>
              </a:rPr>
              <a:t>以太网类型和速率相同的接口。</a:t>
            </a:r>
          </a:p>
          <a:p>
            <a:pPr lvl="1"/>
            <a:r>
              <a:rPr lang="zh-CN" altLang="en-US" b="1" dirty="0">
                <a:solidFill>
                  <a:srgbClr val="FF0000"/>
                </a:solidFill>
              </a:rPr>
              <a:t>以太网类型和速率不同的接口不能加入同一个</a:t>
            </a:r>
            <a:r>
              <a:rPr lang="en-US" altLang="zh-CN" b="1" dirty="0">
                <a:solidFill>
                  <a:srgbClr val="FF0000"/>
                </a:solidFill>
              </a:rPr>
              <a:t>Eth-Trunk</a:t>
            </a:r>
            <a:r>
              <a:rPr lang="zh-CN" altLang="en-US" b="1" dirty="0">
                <a:solidFill>
                  <a:srgbClr val="FF0000"/>
                </a:solidFill>
              </a:rPr>
              <a:t>接口</a:t>
            </a:r>
            <a:r>
              <a:rPr lang="zh-CN" altLang="en-US" dirty="0"/>
              <a:t>，如</a:t>
            </a:r>
            <a:r>
              <a:rPr lang="en-US" altLang="zh-CN" dirty="0"/>
              <a:t>GE</a:t>
            </a:r>
            <a:r>
              <a:rPr lang="zh-CN" altLang="en-US" dirty="0"/>
              <a:t>接口和</a:t>
            </a:r>
            <a:r>
              <a:rPr lang="en-US" altLang="zh-CN" dirty="0"/>
              <a:t>FE</a:t>
            </a:r>
            <a:r>
              <a:rPr lang="zh-CN" altLang="en-US" dirty="0"/>
              <a:t>接口不能加入同一个</a:t>
            </a:r>
            <a:r>
              <a:rPr lang="en-US" altLang="zh-CN" dirty="0"/>
              <a:t>Eth-Trunk</a:t>
            </a:r>
            <a:r>
              <a:rPr lang="zh-CN" altLang="en-US" dirty="0"/>
              <a:t>接口，</a:t>
            </a:r>
            <a:r>
              <a:rPr lang="en-US" altLang="zh-CN" dirty="0"/>
              <a:t>GE</a:t>
            </a:r>
            <a:r>
              <a:rPr lang="zh-CN" altLang="en-US" dirty="0"/>
              <a:t>电接口和</a:t>
            </a:r>
            <a:r>
              <a:rPr lang="en-US" altLang="zh-CN" dirty="0"/>
              <a:t>GE</a:t>
            </a:r>
            <a:r>
              <a:rPr lang="zh-CN" altLang="en-US" dirty="0"/>
              <a:t>光接口不能加入同一个</a:t>
            </a:r>
            <a:r>
              <a:rPr lang="en-US" altLang="zh-CN" dirty="0"/>
              <a:t>Eth-Trunk</a:t>
            </a:r>
            <a:r>
              <a:rPr lang="zh-CN" altLang="en-US" dirty="0"/>
              <a:t>接口。</a:t>
            </a:r>
          </a:p>
          <a:p>
            <a:pPr lvl="1"/>
            <a:r>
              <a:rPr lang="zh-CN" altLang="en-US" dirty="0"/>
              <a:t>如果</a:t>
            </a:r>
            <a:r>
              <a:rPr lang="zh-CN" altLang="en-US" b="1" dirty="0">
                <a:solidFill>
                  <a:srgbClr val="FF0000"/>
                </a:solidFill>
              </a:rPr>
              <a:t>本端设备接口加入了</a:t>
            </a:r>
            <a:r>
              <a:rPr lang="en-US" altLang="zh-CN" b="1" dirty="0">
                <a:solidFill>
                  <a:srgbClr val="FF0000"/>
                </a:solidFill>
              </a:rPr>
              <a:t>Eth-Trunk</a:t>
            </a:r>
            <a:r>
              <a:rPr lang="zh-CN" altLang="en-US" b="1" dirty="0">
                <a:solidFill>
                  <a:srgbClr val="FF0000"/>
                </a:solidFill>
              </a:rPr>
              <a:t>，与该接口直连的对端接口也必须加入</a:t>
            </a:r>
            <a:r>
              <a:rPr lang="en-US" altLang="zh-CN" b="1" dirty="0">
                <a:solidFill>
                  <a:srgbClr val="FF0000"/>
                </a:solidFill>
              </a:rPr>
              <a:t>Eth-Trunk</a:t>
            </a:r>
            <a:r>
              <a:rPr lang="zh-CN" altLang="en-US" dirty="0"/>
              <a:t>，两端才能正常通信。</a:t>
            </a:r>
          </a:p>
          <a:p>
            <a:pPr lvl="1"/>
            <a:r>
              <a:rPr lang="zh-CN" altLang="en-US" b="1" dirty="0">
                <a:solidFill>
                  <a:srgbClr val="FF0000"/>
                </a:solidFill>
              </a:rPr>
              <a:t>两台设备对接时需要保证两端设备上链路聚合的模式一致</a:t>
            </a:r>
            <a:r>
              <a:rPr lang="zh-CN" altLang="en-US" dirty="0"/>
              <a:t>。</a:t>
            </a:r>
          </a:p>
          <a:p>
            <a:r>
              <a:rPr lang="zh-CN" altLang="en-US" b="1" dirty="0"/>
              <a:t>链路聚合后：</a:t>
            </a:r>
          </a:p>
          <a:p>
            <a:pPr lvl="1"/>
            <a:r>
              <a:rPr lang="zh-CN" altLang="en-US" b="1" dirty="0">
                <a:solidFill>
                  <a:srgbClr val="FF0000"/>
                </a:solidFill>
              </a:rPr>
              <a:t>一个以太网接口只能加入到一个</a:t>
            </a:r>
            <a:r>
              <a:rPr lang="en-US" altLang="zh-CN" b="1" dirty="0">
                <a:solidFill>
                  <a:srgbClr val="FF0000"/>
                </a:solidFill>
              </a:rPr>
              <a:t>Eth-Trunk</a:t>
            </a:r>
            <a:r>
              <a:rPr lang="zh-CN" altLang="en-US" b="1" dirty="0">
                <a:solidFill>
                  <a:srgbClr val="FF0000"/>
                </a:solidFill>
              </a:rPr>
              <a:t>接口，如果需要加入其它</a:t>
            </a:r>
            <a:r>
              <a:rPr lang="en-US" altLang="zh-CN" b="1" dirty="0">
                <a:solidFill>
                  <a:srgbClr val="FF0000"/>
                </a:solidFill>
              </a:rPr>
              <a:t>Eth-Trunk</a:t>
            </a:r>
            <a:r>
              <a:rPr lang="zh-CN" altLang="en-US" b="1" dirty="0">
                <a:solidFill>
                  <a:srgbClr val="FF0000"/>
                </a:solidFill>
              </a:rPr>
              <a:t>接口，必须先退出原来的</a:t>
            </a:r>
            <a:r>
              <a:rPr lang="en-US" altLang="zh-CN" b="1" dirty="0">
                <a:solidFill>
                  <a:srgbClr val="FF0000"/>
                </a:solidFill>
              </a:rPr>
              <a:t>Eth-Trunk</a:t>
            </a:r>
            <a:r>
              <a:rPr lang="zh-CN" altLang="en-US" b="1" dirty="0">
                <a:solidFill>
                  <a:srgbClr val="FF0000"/>
                </a:solidFill>
              </a:rPr>
              <a:t>接口。</a:t>
            </a:r>
          </a:p>
          <a:p>
            <a:pPr lvl="1"/>
            <a:r>
              <a:rPr lang="zh-CN" altLang="en-US" b="1" dirty="0">
                <a:solidFill>
                  <a:srgbClr val="FF0000"/>
                </a:solidFill>
              </a:rPr>
              <a:t>当成员接口加入</a:t>
            </a:r>
            <a:r>
              <a:rPr lang="en-US" altLang="zh-CN" b="1" dirty="0">
                <a:solidFill>
                  <a:srgbClr val="FF0000"/>
                </a:solidFill>
              </a:rPr>
              <a:t>Eth-Trunk</a:t>
            </a:r>
            <a:r>
              <a:rPr lang="zh-CN" altLang="en-US" b="1" dirty="0">
                <a:solidFill>
                  <a:srgbClr val="FF0000"/>
                </a:solidFill>
              </a:rPr>
              <a:t>后，学习</a:t>
            </a:r>
            <a:r>
              <a:rPr lang="en-US" altLang="zh-CN" b="1" dirty="0">
                <a:solidFill>
                  <a:srgbClr val="FF0000"/>
                </a:solidFill>
              </a:rPr>
              <a:t>MAC</a:t>
            </a:r>
            <a:r>
              <a:rPr lang="zh-CN" altLang="en-US" b="1" dirty="0">
                <a:solidFill>
                  <a:srgbClr val="FF0000"/>
                </a:solidFill>
              </a:rPr>
              <a:t>地址或</a:t>
            </a:r>
            <a:r>
              <a:rPr lang="en-US" altLang="zh-CN" b="1" dirty="0">
                <a:solidFill>
                  <a:srgbClr val="FF0000"/>
                </a:solidFill>
              </a:rPr>
              <a:t>ARP</a:t>
            </a:r>
            <a:r>
              <a:rPr lang="zh-CN" altLang="en-US" b="1" dirty="0">
                <a:solidFill>
                  <a:srgbClr val="FF0000"/>
                </a:solidFill>
              </a:rPr>
              <a:t>地址时是按照</a:t>
            </a:r>
            <a:r>
              <a:rPr lang="en-US" altLang="zh-CN" b="1" dirty="0">
                <a:solidFill>
                  <a:srgbClr val="FF0000"/>
                </a:solidFill>
              </a:rPr>
              <a:t>Eth-Trunk</a:t>
            </a:r>
            <a:r>
              <a:rPr lang="zh-CN" altLang="en-US" b="1" dirty="0">
                <a:solidFill>
                  <a:srgbClr val="FF0000"/>
                </a:solidFill>
              </a:rPr>
              <a:t>来学习的，而不是按照成员接口来学习。</a:t>
            </a:r>
          </a:p>
          <a:p>
            <a:pPr lvl="1"/>
            <a:r>
              <a:rPr lang="zh-CN" altLang="en-US" b="1" dirty="0">
                <a:solidFill>
                  <a:srgbClr val="FF0000"/>
                </a:solidFill>
              </a:rPr>
              <a:t>删除聚合组时需要先删除聚合组中的成员接口。</a:t>
            </a: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528" y="604044"/>
            <a:ext cx="6963641" cy="994172"/>
          </a:xfrm>
        </p:spPr>
        <p:txBody>
          <a:bodyPr/>
          <a:lstStyle/>
          <a:p>
            <a:r>
              <a:rPr lang="zh-CN" altLang="en-US" b="1" dirty="0" smtClean="0"/>
              <a:t>华为设备缺省配置</a:t>
            </a:r>
            <a:endParaRPr lang="zh-CN" altLang="en-US" dirty="0"/>
          </a:p>
        </p:txBody>
      </p:sp>
      <p:graphicFrame>
        <p:nvGraphicFramePr>
          <p:cNvPr id="4" name="内容占位符 3"/>
          <p:cNvGraphicFramePr>
            <a:graphicFrameLocks noGrp="1"/>
          </p:cNvGraphicFramePr>
          <p:nvPr>
            <p:ph idx="1"/>
          </p:nvPr>
        </p:nvGraphicFramePr>
        <p:xfrm>
          <a:off x="810491" y="2048741"/>
          <a:ext cx="7197090" cy="3257550"/>
        </p:xfrm>
        <a:graphic>
          <a:graphicData uri="http://schemas.openxmlformats.org/drawingml/2006/table">
            <a:tbl>
              <a:tblPr/>
              <a:tblGrid>
                <a:gridCol w="3598545"/>
                <a:gridCol w="3598545"/>
              </a:tblGrid>
              <a:tr h="361950">
                <a:tc>
                  <a:txBody>
                    <a:bodyPr/>
                    <a:lstStyle/>
                    <a:p>
                      <a:pPr fontAlgn="ctr" latinLnBrk="0"/>
                      <a:r>
                        <a:rPr lang="zh-CN" altLang="en-US" sz="1350" b="1" dirty="0">
                          <a:solidFill>
                            <a:srgbClr val="4F4F4F"/>
                          </a:solidFill>
                          <a:effectLst/>
                        </a:rPr>
                        <a:t>参数</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1350" b="1">
                          <a:solidFill>
                            <a:srgbClr val="4F4F4F"/>
                          </a:solidFill>
                          <a:effectLst/>
                        </a:rPr>
                        <a:t>缺省值</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r>
              <a:tr h="361950">
                <a:tc>
                  <a:txBody>
                    <a:bodyPr/>
                    <a:lstStyle/>
                    <a:p>
                      <a:pPr fontAlgn="ctr" latinLnBrk="0"/>
                      <a:r>
                        <a:rPr lang="zh-CN" altLang="en-US" sz="1350" b="0">
                          <a:solidFill>
                            <a:srgbClr val="4F4F4F"/>
                          </a:solidFill>
                          <a:effectLst/>
                        </a:rPr>
                        <a:t>链路聚合模式</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350" b="0">
                          <a:solidFill>
                            <a:srgbClr val="4F4F4F"/>
                          </a:solidFill>
                          <a:effectLst/>
                        </a:rPr>
                        <a:t>手工负载分担模式</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61950">
                <a:tc>
                  <a:txBody>
                    <a:bodyPr/>
                    <a:lstStyle/>
                    <a:p>
                      <a:pPr fontAlgn="ctr" latinLnBrk="0"/>
                      <a:r>
                        <a:rPr lang="zh-CN" altLang="en-US" sz="1350" b="0">
                          <a:solidFill>
                            <a:srgbClr val="4F4F4F"/>
                          </a:solidFill>
                          <a:effectLst/>
                        </a:rPr>
                        <a:t>活动接口数上限阈值</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1350" b="0">
                          <a:solidFill>
                            <a:srgbClr val="4F4F4F"/>
                          </a:solidFill>
                          <a:effectLst/>
                        </a:rPr>
                        <a:t>8</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361950">
                <a:tc>
                  <a:txBody>
                    <a:bodyPr/>
                    <a:lstStyle/>
                    <a:p>
                      <a:pPr fontAlgn="ctr" latinLnBrk="0"/>
                      <a:r>
                        <a:rPr lang="zh-CN" altLang="en-US" sz="1350" b="0">
                          <a:solidFill>
                            <a:srgbClr val="4F4F4F"/>
                          </a:solidFill>
                          <a:effectLst/>
                        </a:rPr>
                        <a:t>活动接口数下限阈值</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1350" b="0">
                          <a:solidFill>
                            <a:srgbClr val="4F4F4F"/>
                          </a:solidFill>
                          <a:effectLst/>
                        </a:rPr>
                        <a:t>1</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61950">
                <a:tc>
                  <a:txBody>
                    <a:bodyPr/>
                    <a:lstStyle/>
                    <a:p>
                      <a:pPr fontAlgn="ctr" latinLnBrk="0"/>
                      <a:r>
                        <a:rPr lang="zh-CN" altLang="en-US" sz="1350" b="0">
                          <a:solidFill>
                            <a:srgbClr val="4F4F4F"/>
                          </a:solidFill>
                          <a:effectLst/>
                        </a:rPr>
                        <a:t>系统</a:t>
                      </a:r>
                      <a:r>
                        <a:rPr lang="en-US" sz="1350" b="0">
                          <a:solidFill>
                            <a:srgbClr val="4F4F4F"/>
                          </a:solidFill>
                          <a:effectLst/>
                        </a:rPr>
                        <a:t>LACP</a:t>
                      </a:r>
                      <a:r>
                        <a:rPr lang="zh-CN" altLang="en-US" sz="1350" b="0">
                          <a:solidFill>
                            <a:srgbClr val="4F4F4F"/>
                          </a:solidFill>
                          <a:effectLst/>
                        </a:rPr>
                        <a:t>优先级</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1350" b="0">
                          <a:solidFill>
                            <a:srgbClr val="4F4F4F"/>
                          </a:solidFill>
                          <a:effectLst/>
                        </a:rPr>
                        <a:t>32768</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361950">
                <a:tc>
                  <a:txBody>
                    <a:bodyPr/>
                    <a:lstStyle/>
                    <a:p>
                      <a:pPr fontAlgn="ctr" latinLnBrk="0"/>
                      <a:r>
                        <a:rPr lang="zh-CN" altLang="en-US" sz="1350" b="0">
                          <a:solidFill>
                            <a:srgbClr val="4F4F4F"/>
                          </a:solidFill>
                          <a:effectLst/>
                        </a:rPr>
                        <a:t>接口</a:t>
                      </a:r>
                      <a:r>
                        <a:rPr lang="en-US" sz="1350" b="0">
                          <a:solidFill>
                            <a:srgbClr val="4F4F4F"/>
                          </a:solidFill>
                          <a:effectLst/>
                        </a:rPr>
                        <a:t>LACP</a:t>
                      </a:r>
                      <a:r>
                        <a:rPr lang="zh-CN" altLang="en-US" sz="1350" b="0">
                          <a:solidFill>
                            <a:srgbClr val="4F4F4F"/>
                          </a:solidFill>
                          <a:effectLst/>
                        </a:rPr>
                        <a:t>优先级</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1350" b="0">
                          <a:solidFill>
                            <a:srgbClr val="4F4F4F"/>
                          </a:solidFill>
                          <a:effectLst/>
                        </a:rPr>
                        <a:t>32768</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61950">
                <a:tc>
                  <a:txBody>
                    <a:bodyPr/>
                    <a:lstStyle/>
                    <a:p>
                      <a:pPr fontAlgn="ctr" latinLnBrk="0"/>
                      <a:r>
                        <a:rPr lang="en-US" sz="1350" b="0">
                          <a:solidFill>
                            <a:srgbClr val="4F4F4F"/>
                          </a:solidFill>
                          <a:effectLst/>
                        </a:rPr>
                        <a:t>LACP</a:t>
                      </a:r>
                      <a:r>
                        <a:rPr lang="zh-CN" altLang="en-US" sz="1350" b="0">
                          <a:solidFill>
                            <a:srgbClr val="4F4F4F"/>
                          </a:solidFill>
                          <a:effectLst/>
                        </a:rPr>
                        <a:t>抢占</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1350" b="0" dirty="0" smtClean="0">
                          <a:solidFill>
                            <a:srgbClr val="4F4F4F"/>
                          </a:solidFill>
                          <a:effectLst/>
                        </a:rPr>
                        <a:t>开启</a:t>
                      </a:r>
                      <a:endParaRPr lang="zh-CN" altLang="en-US" sz="1350" b="0" dirty="0">
                        <a:solidFill>
                          <a:srgbClr val="4F4F4F"/>
                        </a:solidFill>
                        <a:effectLst/>
                      </a:endParaRP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361950">
                <a:tc>
                  <a:txBody>
                    <a:bodyPr/>
                    <a:lstStyle/>
                    <a:p>
                      <a:pPr fontAlgn="ctr" latinLnBrk="0"/>
                      <a:r>
                        <a:rPr lang="en-US" altLang="zh-CN" sz="1350" b="0">
                          <a:solidFill>
                            <a:srgbClr val="4F4F4F"/>
                          </a:solidFill>
                          <a:effectLst/>
                        </a:rPr>
                        <a:t>LACP</a:t>
                      </a:r>
                      <a:r>
                        <a:rPr lang="zh-CN" altLang="en-US" sz="1350" b="0">
                          <a:solidFill>
                            <a:srgbClr val="4F4F4F"/>
                          </a:solidFill>
                          <a:effectLst/>
                        </a:rPr>
                        <a:t>抢占等待时间</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1350" b="0">
                          <a:solidFill>
                            <a:srgbClr val="4F4F4F"/>
                          </a:solidFill>
                          <a:effectLst/>
                        </a:rPr>
                        <a:t>30s</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61950">
                <a:tc>
                  <a:txBody>
                    <a:bodyPr/>
                    <a:lstStyle/>
                    <a:p>
                      <a:pPr fontAlgn="ctr" latinLnBrk="0"/>
                      <a:r>
                        <a:rPr lang="zh-CN" altLang="en-US" sz="1350" b="0">
                          <a:solidFill>
                            <a:srgbClr val="4F4F4F"/>
                          </a:solidFill>
                          <a:effectLst/>
                        </a:rPr>
                        <a:t>接收</a:t>
                      </a:r>
                      <a:r>
                        <a:rPr lang="en-US" altLang="zh-CN" sz="1350" b="0">
                          <a:solidFill>
                            <a:srgbClr val="4F4F4F"/>
                          </a:solidFill>
                          <a:effectLst/>
                        </a:rPr>
                        <a:t>LACP</a:t>
                      </a:r>
                      <a:r>
                        <a:rPr lang="zh-CN" altLang="en-US" sz="1350" b="0">
                          <a:solidFill>
                            <a:srgbClr val="4F4F4F"/>
                          </a:solidFill>
                          <a:effectLst/>
                        </a:rPr>
                        <a:t>报文超时时间</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1350" b="0" dirty="0">
                          <a:solidFill>
                            <a:srgbClr val="4F4F4F"/>
                          </a:solidFill>
                          <a:effectLst/>
                        </a:rPr>
                        <a:t>90s</a:t>
                      </a:r>
                    </a:p>
                  </a:txBody>
                  <a:tcPr marL="57150" marR="5715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8213" y="403384"/>
            <a:ext cx="7039841" cy="994172"/>
          </a:xfrm>
        </p:spPr>
        <p:txBody>
          <a:bodyPr/>
          <a:lstStyle/>
          <a:p>
            <a:r>
              <a:rPr lang="zh-CN" altLang="en-US" b="1" dirty="0"/>
              <a:t>配置手工负载分担</a:t>
            </a:r>
            <a:r>
              <a:rPr lang="zh-CN" altLang="en-US" b="1" dirty="0" smtClean="0"/>
              <a:t>模式</a:t>
            </a:r>
            <a:endParaRPr lang="zh-CN" altLang="en-US" dirty="0"/>
          </a:p>
        </p:txBody>
      </p:sp>
      <p:sp>
        <p:nvSpPr>
          <p:cNvPr id="3" name="内容占位符 2"/>
          <p:cNvSpPr>
            <a:spLocks noGrp="1"/>
          </p:cNvSpPr>
          <p:nvPr>
            <p:ph idx="1"/>
          </p:nvPr>
        </p:nvSpPr>
        <p:spPr/>
        <p:txBody>
          <a:bodyPr/>
          <a:lstStyle/>
          <a:p>
            <a:r>
              <a:rPr lang="zh-CN" altLang="en-US" dirty="0"/>
              <a:t>如下图，交换机</a:t>
            </a:r>
            <a:r>
              <a:rPr lang="en-US" altLang="zh-CN" dirty="0"/>
              <a:t>1</a:t>
            </a:r>
            <a:r>
              <a:rPr lang="zh-CN" altLang="en-US" dirty="0"/>
              <a:t>和</a:t>
            </a:r>
            <a:r>
              <a:rPr lang="en-US" altLang="zh-CN" dirty="0"/>
              <a:t>2</a:t>
            </a:r>
            <a:r>
              <a:rPr lang="zh-CN" altLang="en-US" dirty="0"/>
              <a:t>都有</a:t>
            </a:r>
            <a:r>
              <a:rPr lang="en-US" altLang="zh-CN" dirty="0"/>
              <a:t>VLAN10,20.</a:t>
            </a:r>
            <a:r>
              <a:rPr lang="zh-CN" altLang="en-US" dirty="0"/>
              <a:t>通过在两个交换机之间配置链路聚合提高链路带宽，以及增加一定的可靠性。</a:t>
            </a:r>
          </a:p>
        </p:txBody>
      </p:sp>
      <p:pic>
        <p:nvPicPr>
          <p:cNvPr id="7170"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527" y="3568700"/>
            <a:ext cx="5725881" cy="2480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2545" y="1006403"/>
            <a:ext cx="6852805" cy="994172"/>
          </a:xfrm>
        </p:spPr>
        <p:txBody>
          <a:bodyPr/>
          <a:lstStyle/>
          <a:p>
            <a:r>
              <a:rPr lang="zh-CN" altLang="en-US" b="1" dirty="0" smtClean="0"/>
              <a:t>手工负载分担模式</a:t>
            </a:r>
            <a:r>
              <a:rPr kumimoji="0" lang="zh-CN" altLang="zh-CN" b="1" i="0" u="none" strike="noStrike" cap="none" normalizeH="0" baseline="0" dirty="0" smtClean="0">
                <a:ln>
                  <a:noFill/>
                </a:ln>
                <a:solidFill>
                  <a:srgbClr val="4F4F4F"/>
                </a:solidFill>
                <a:effectLst/>
                <a:ea typeface="PingFang SC"/>
              </a:rPr>
              <a:t>配置命令行</a:t>
            </a:r>
            <a:endParaRPr lang="zh-CN" altLang="en-US" dirty="0"/>
          </a:p>
        </p:txBody>
      </p:sp>
      <p:sp>
        <p:nvSpPr>
          <p:cNvPr id="4" name="Rectangle 1"/>
          <p:cNvSpPr>
            <a:spLocks noGrp="1" noChangeArrowheads="1"/>
          </p:cNvSpPr>
          <p:nvPr>
            <p:ph idx="1"/>
          </p:nvPr>
        </p:nvSpPr>
        <p:spPr bwMode="auto">
          <a:xfrm>
            <a:off x="152400" y="-54304"/>
            <a:ext cx="8908472" cy="799274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14264"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4D4D4D"/>
                </a:solidFill>
                <a:effectLst/>
                <a:ea typeface="-apple-system"/>
              </a:rPr>
              <a:t>两个交换机配置相同</a:t>
            </a:r>
            <a:r>
              <a:rPr kumimoji="0" lang="zh-CN" altLang="en-US" b="0" i="0" u="none" strike="noStrike" cap="none" normalizeH="0" baseline="0" dirty="0" smtClean="0">
                <a:ln>
                  <a:noFill/>
                </a:ln>
                <a:solidFill>
                  <a:srgbClr val="4D4D4D"/>
                </a:solidFill>
                <a:effectLst/>
                <a:ea typeface="-apple-system"/>
              </a:rPr>
              <a:t>。</a:t>
            </a:r>
            <a:endParaRPr kumimoji="0" lang="zh-CN" altLang="zh-CN" b="0" i="0" u="none" strike="noStrike" cap="none" normalizeH="0" baseline="0" dirty="0" smtClean="0">
              <a:ln>
                <a:noFill/>
              </a:ln>
              <a:solidFill>
                <a:srgbClr val="999999"/>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999999"/>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SW1</a:t>
            </a:r>
            <a:r>
              <a:rPr kumimoji="0" lang="zh-CN" altLang="zh-CN" b="0" i="0" u="none" strike="noStrike" cap="none" normalizeH="0" baseline="0" dirty="0" smtClean="0">
                <a:ln>
                  <a:noFill/>
                </a:ln>
                <a:solidFill>
                  <a:srgbClr val="999999"/>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dis current</a:t>
            </a:r>
            <a:r>
              <a:rPr kumimoji="0" lang="zh-CN" altLang="zh-CN" b="0" i="0" u="none" strike="noStrike" cap="none" normalizeH="0" baseline="0" dirty="0" smtClean="0">
                <a:ln>
                  <a:noFill/>
                </a:ln>
                <a:solidFill>
                  <a:srgbClr val="A67F59"/>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configuration </a:t>
            </a:r>
            <a:endParaRPr kumimoji="0" lang="en-US" altLang="zh-CN" b="0" i="0" u="none" strike="noStrike" cap="none" normalizeH="0" baseline="0" dirty="0" smtClean="0">
              <a:ln>
                <a:noFill/>
              </a:ln>
              <a:solidFill>
                <a:srgbClr val="00000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986801"/>
                </a:solidFill>
                <a:effectLst/>
                <a:latin typeface="Arial Unicode MS" panose="020B0604020202020204" pitchFamily="34" charset="-122"/>
                <a:ea typeface="Source Code Pro"/>
              </a:rPr>
              <a:t># sysname SW1</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 </a:t>
            </a:r>
            <a:endParaRPr kumimoji="0" lang="en-US" altLang="zh-CN" b="0" i="0" u="none" strike="noStrike" cap="none" normalizeH="0" baseline="0" dirty="0" smtClean="0">
              <a:ln>
                <a:noFill/>
              </a:ln>
              <a:solidFill>
                <a:srgbClr val="00000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986801"/>
                </a:solidFill>
                <a:effectLst/>
                <a:latin typeface="Arial Unicode MS" panose="020B0604020202020204" pitchFamily="34" charset="-122"/>
                <a:ea typeface="Source Code Pro"/>
              </a:rPr>
              <a:t># interface Eth-Trunk1</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 </a:t>
            </a:r>
            <a:endParaRPr kumimoji="0" lang="en-US" altLang="zh-CN" b="0" i="0" u="none" strike="noStrike" cap="none" normalizeH="0" baseline="0" dirty="0" smtClean="0">
              <a:ln>
                <a:noFill/>
              </a:ln>
              <a:solidFill>
                <a:srgbClr val="00000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b="1" dirty="0" smtClean="0">
                <a:solidFill>
                  <a:srgbClr val="FF0000"/>
                </a:solidFill>
              </a:rPr>
              <a:t>mode </a:t>
            </a:r>
            <a:r>
              <a:rPr lang="en-US" altLang="zh-CN" b="1" dirty="0">
                <a:solidFill>
                  <a:srgbClr val="FF0000"/>
                </a:solidFill>
              </a:rPr>
              <a:t>manual load-balance //</a:t>
            </a:r>
            <a:r>
              <a:rPr lang="zh-CN" altLang="en-US" b="1" dirty="0">
                <a:solidFill>
                  <a:srgbClr val="FF0000"/>
                </a:solidFill>
              </a:rPr>
              <a:t>开启手工负载分担</a:t>
            </a:r>
            <a:r>
              <a:rPr lang="zh-CN" altLang="en-US" b="1" dirty="0" smtClean="0">
                <a:solidFill>
                  <a:srgbClr val="FF0000"/>
                </a:solidFill>
              </a:rPr>
              <a:t>模式，默认为手工模式</a:t>
            </a:r>
            <a:endParaRPr kumimoji="0" lang="en-US" altLang="zh-CN" b="1" i="0" u="none" strike="noStrike" cap="none" normalizeH="0" baseline="0" dirty="0" smtClean="0">
              <a:ln>
                <a:noFill/>
              </a:ln>
              <a:solidFill>
                <a:srgbClr val="FF000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986801"/>
                </a:solidFill>
                <a:effectLst/>
                <a:latin typeface="Arial Unicode MS" panose="020B0604020202020204" pitchFamily="34" charset="-122"/>
                <a:ea typeface="Source Code Pro"/>
              </a:rPr>
              <a:t># interface GigabitEthernet0/0/1</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 eth</a:t>
            </a:r>
            <a:r>
              <a:rPr kumimoji="0" lang="zh-CN" altLang="zh-CN" b="0" i="0" u="none" strike="noStrike" cap="none" normalizeH="0" baseline="0" dirty="0" smtClean="0">
                <a:ln>
                  <a:noFill/>
                </a:ln>
                <a:solidFill>
                  <a:srgbClr val="A67F59"/>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trunk </a:t>
            </a:r>
            <a:r>
              <a:rPr kumimoji="0" lang="zh-CN" altLang="zh-CN" b="0" i="0" u="none" strike="noStrike" cap="none" normalizeH="0" baseline="0" dirty="0" smtClean="0">
                <a:ln>
                  <a:noFill/>
                </a:ln>
                <a:solidFill>
                  <a:srgbClr val="986801"/>
                </a:solidFill>
                <a:effectLst/>
                <a:latin typeface="Arial Unicode MS" panose="020B0604020202020204" pitchFamily="34" charset="-122"/>
                <a:ea typeface="Source Code Pro"/>
              </a:rPr>
              <a:t>1</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 </a:t>
            </a:r>
            <a:r>
              <a:rPr kumimoji="0" lang="zh-CN" altLang="zh-CN" b="0" i="1" u="none" strike="noStrike" cap="none" normalizeH="0" baseline="0" dirty="0" smtClean="0">
                <a:ln>
                  <a:noFill/>
                </a:ln>
                <a:solidFill>
                  <a:srgbClr val="708090"/>
                </a:solidFill>
                <a:effectLst/>
                <a:latin typeface="Arial Unicode MS" panose="020B0604020202020204" pitchFamily="34" charset="-122"/>
                <a:ea typeface="Source Code Pro"/>
              </a:rPr>
              <a:t>//加入Eth-trunk接口</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 </a:t>
            </a:r>
            <a:endParaRPr kumimoji="0" lang="en-US" altLang="zh-CN" b="0" i="0" u="none" strike="noStrike" cap="none" normalizeH="0" baseline="0" dirty="0" smtClean="0">
              <a:ln>
                <a:noFill/>
              </a:ln>
              <a:solidFill>
                <a:srgbClr val="00000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986801"/>
                </a:solidFill>
                <a:effectLst/>
                <a:latin typeface="Arial Unicode MS" panose="020B0604020202020204" pitchFamily="34" charset="-122"/>
                <a:ea typeface="Source Code Pro"/>
              </a:rPr>
              <a:t># interface GigabitEthernet0/0/2</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 eth</a:t>
            </a:r>
            <a:r>
              <a:rPr kumimoji="0" lang="zh-CN" altLang="zh-CN" b="0" i="0" u="none" strike="noStrike" cap="none" normalizeH="0" baseline="0" dirty="0" smtClean="0">
                <a:ln>
                  <a:noFill/>
                </a:ln>
                <a:solidFill>
                  <a:srgbClr val="A67F59"/>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trunk </a:t>
            </a:r>
            <a:r>
              <a:rPr kumimoji="0" lang="zh-CN" altLang="zh-CN" b="0" i="0" u="none" strike="noStrike" cap="none" normalizeH="0" baseline="0" dirty="0" smtClean="0">
                <a:ln>
                  <a:noFill/>
                </a:ln>
                <a:solidFill>
                  <a:srgbClr val="986801"/>
                </a:solidFill>
                <a:effectLst/>
                <a:latin typeface="Arial Unicode MS" panose="020B0604020202020204" pitchFamily="34" charset="-122"/>
                <a:ea typeface="Source Code Pro"/>
              </a:rPr>
              <a:t>1</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 </a:t>
            </a:r>
            <a:r>
              <a:rPr kumimoji="0" lang="zh-CN" altLang="zh-CN" b="0" i="1" u="none" strike="noStrike" cap="none" normalizeH="0" baseline="0" dirty="0" smtClean="0">
                <a:ln>
                  <a:noFill/>
                </a:ln>
                <a:solidFill>
                  <a:srgbClr val="708090"/>
                </a:solidFill>
                <a:effectLst/>
                <a:latin typeface="Arial Unicode MS" panose="020B0604020202020204" pitchFamily="34" charset="-122"/>
                <a:ea typeface="Source Code Pro"/>
              </a:rPr>
              <a:t>//加入Eth-trunk接口</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 </a:t>
            </a:r>
            <a:endParaRPr kumimoji="0" lang="en-US" altLang="zh-CN" b="0" i="0" u="none" strike="noStrike" cap="none" normalizeH="0" baseline="0" dirty="0" smtClean="0">
              <a:ln>
                <a:noFill/>
              </a:ln>
              <a:solidFill>
                <a:srgbClr val="00000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986801"/>
                </a:solidFill>
                <a:effectLst/>
                <a:latin typeface="Arial Unicode MS" panose="020B0604020202020204" pitchFamily="34" charset="-122"/>
                <a:ea typeface="Source Code Pro"/>
              </a:rPr>
              <a:t># interface GigabitEthernet0/0/3</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 eth</a:t>
            </a:r>
            <a:r>
              <a:rPr kumimoji="0" lang="zh-CN" altLang="zh-CN" b="0" i="0" u="none" strike="noStrike" cap="none" normalizeH="0" baseline="0" dirty="0" smtClean="0">
                <a:ln>
                  <a:noFill/>
                </a:ln>
                <a:solidFill>
                  <a:srgbClr val="A67F59"/>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trunk </a:t>
            </a:r>
            <a:r>
              <a:rPr kumimoji="0" lang="zh-CN" altLang="zh-CN" b="0" i="0" u="none" strike="noStrike" cap="none" normalizeH="0" baseline="0" dirty="0" smtClean="0">
                <a:ln>
                  <a:noFill/>
                </a:ln>
                <a:solidFill>
                  <a:srgbClr val="986801"/>
                </a:solidFill>
                <a:effectLst/>
                <a:latin typeface="Arial Unicode MS" panose="020B0604020202020204" pitchFamily="34" charset="-122"/>
                <a:ea typeface="Source Code Pro"/>
              </a:rPr>
              <a:t>1</a:t>
            </a:r>
            <a:r>
              <a:rPr kumimoji="0" lang="zh-CN" altLang="zh-CN" b="0" i="0" u="none" strike="noStrike" cap="none" normalizeH="0" baseline="0" dirty="0" smtClean="0">
                <a:ln>
                  <a:noFill/>
                </a:ln>
                <a:solidFill>
                  <a:srgbClr val="000000"/>
                </a:solidFill>
                <a:effectLst/>
                <a:latin typeface="Arial Unicode MS" panose="020B0604020202020204" pitchFamily="34" charset="-122"/>
                <a:ea typeface="Source Code Pro"/>
              </a:rPr>
              <a:t> </a:t>
            </a:r>
            <a:r>
              <a:rPr kumimoji="0" lang="zh-CN" altLang="zh-CN" b="0" i="1" u="none" strike="noStrike" cap="none" normalizeH="0" baseline="0" dirty="0" smtClean="0">
                <a:ln>
                  <a:noFill/>
                </a:ln>
                <a:solidFill>
                  <a:srgbClr val="708090"/>
                </a:solidFill>
                <a:effectLst/>
                <a:latin typeface="Arial Unicode MS" panose="020B0604020202020204" pitchFamily="34" charset="-122"/>
                <a:ea typeface="Source Code Pro"/>
              </a:rPr>
              <a:t>//加入Eth-trunk接口</a:t>
            </a:r>
            <a:r>
              <a:rPr kumimoji="0" lang="zh-CN" altLang="zh-CN" b="0" i="0" u="none" strike="noStrike" cap="none" normalizeH="0" baseline="0" dirty="0" smtClean="0">
                <a:ln>
                  <a:noFill/>
                </a:ln>
                <a:solidFill>
                  <a:schemeClr val="tx1"/>
                </a:solidFill>
                <a:effectLst/>
              </a:rPr>
              <a:t> </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dirty="0"/>
          </a:p>
          <a:p>
            <a:pPr marL="0" indent="0">
              <a:lnSpc>
                <a:spcPct val="100000"/>
              </a:lnSpc>
              <a:buNone/>
            </a:pPr>
            <a:r>
              <a:rPr lang="en-US" altLang="zh-CN" b="1" dirty="0" smtClean="0">
                <a:solidFill>
                  <a:srgbClr val="FF0000"/>
                </a:solidFill>
              </a:rPr>
              <a:t>[SW1-Eth-Trunk1]</a:t>
            </a:r>
            <a:r>
              <a:rPr lang="en-US" altLang="zh-CN" b="1" dirty="0" err="1" smtClean="0">
                <a:solidFill>
                  <a:srgbClr val="FF0000"/>
                </a:solidFill>
              </a:rPr>
              <a:t>trunkport</a:t>
            </a:r>
            <a:r>
              <a:rPr lang="en-US" altLang="zh-CN" b="1" dirty="0" smtClean="0">
                <a:solidFill>
                  <a:srgbClr val="FF0000"/>
                </a:solidFill>
              </a:rPr>
              <a:t> </a:t>
            </a:r>
            <a:r>
              <a:rPr lang="en-US" altLang="zh-CN" b="1" dirty="0" err="1" smtClean="0">
                <a:solidFill>
                  <a:srgbClr val="FF0000"/>
                </a:solidFill>
              </a:rPr>
              <a:t>GigabitEthernet</a:t>
            </a:r>
            <a:r>
              <a:rPr lang="en-US" altLang="zh-CN" b="1" dirty="0" smtClean="0">
                <a:solidFill>
                  <a:srgbClr val="FF0000"/>
                </a:solidFill>
              </a:rPr>
              <a:t> 0/0/1 to 0/0/5 </a:t>
            </a:r>
            <a:r>
              <a:rPr lang="en-US" altLang="zh-CN" dirty="0" smtClean="0"/>
              <a:t>//</a:t>
            </a:r>
            <a:r>
              <a:rPr lang="zh-CN" altLang="zh-CN" dirty="0" smtClean="0"/>
              <a:t>将</a:t>
            </a:r>
            <a:r>
              <a:rPr lang="en-US" altLang="zh-CN" dirty="0" smtClean="0"/>
              <a:t>1-5</a:t>
            </a:r>
            <a:r>
              <a:rPr lang="zh-CN" altLang="zh-CN" dirty="0" smtClean="0"/>
              <a:t>五个端口设为成员端</a:t>
            </a:r>
            <a:endParaRPr lang="en-US" altLang="zh-CN" dirty="0"/>
          </a:p>
          <a:p>
            <a:pPr marL="0" lvl="0" indent="0">
              <a:lnSpc>
                <a:spcPct val="100000"/>
              </a:lnSpc>
              <a:buNone/>
            </a:pPr>
            <a:r>
              <a:rPr lang="zh-CN" altLang="en-US" dirty="0"/>
              <a:t>执行：</a:t>
            </a:r>
            <a:r>
              <a:rPr lang="en-US" altLang="zh-CN" b="1" dirty="0"/>
              <a:t>display eth-trunk 1</a:t>
            </a:r>
            <a:r>
              <a:rPr lang="zh-CN" altLang="en-US" dirty="0"/>
              <a:t>，查看配置</a:t>
            </a:r>
            <a:r>
              <a:rPr lang="zh-CN" altLang="en-US" dirty="0" smtClean="0"/>
              <a:t>结果。</a:t>
            </a:r>
            <a:endParaRPr kumimoji="0" lang="zh-CN" altLang="zh-CN"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6583" y="266224"/>
            <a:ext cx="7150677" cy="994172"/>
          </a:xfrm>
        </p:spPr>
        <p:txBody>
          <a:bodyPr/>
          <a:lstStyle/>
          <a:p>
            <a:r>
              <a:rPr lang="zh-CN" altLang="en-US" b="1" dirty="0"/>
              <a:t>配置</a:t>
            </a:r>
            <a:r>
              <a:rPr lang="en-US" altLang="zh-CN" b="1" dirty="0"/>
              <a:t>LACP</a:t>
            </a:r>
            <a:r>
              <a:rPr lang="zh-CN" altLang="en-US" b="1" dirty="0"/>
              <a:t>模式链路</a:t>
            </a:r>
            <a:r>
              <a:rPr lang="zh-CN" altLang="en-US" b="1" dirty="0" smtClean="0"/>
              <a:t>聚合</a:t>
            </a:r>
            <a:endParaRPr lang="zh-CN" altLang="en-US" dirty="0"/>
          </a:p>
        </p:txBody>
      </p:sp>
      <p:sp>
        <p:nvSpPr>
          <p:cNvPr id="3" name="内容占位符 2"/>
          <p:cNvSpPr>
            <a:spLocks noGrp="1"/>
          </p:cNvSpPr>
          <p:nvPr>
            <p:ph idx="1"/>
          </p:nvPr>
        </p:nvSpPr>
        <p:spPr/>
        <p:txBody>
          <a:bodyPr/>
          <a:lstStyle/>
          <a:p>
            <a:r>
              <a:rPr lang="zh-CN" altLang="en-US" dirty="0"/>
              <a:t>如下图，在两台设备上配置</a:t>
            </a:r>
            <a:r>
              <a:rPr lang="en-US" altLang="zh-CN" dirty="0"/>
              <a:t>LACP</a:t>
            </a:r>
            <a:r>
              <a:rPr lang="zh-CN" altLang="en-US" dirty="0"/>
              <a:t>模式链路聚合组，提高两设备之间的带宽与可靠性，具体要求如下：</a:t>
            </a:r>
          </a:p>
          <a:p>
            <a:pPr lvl="1"/>
            <a:r>
              <a:rPr lang="zh-CN" altLang="en-US" dirty="0"/>
              <a:t>两条活动链路具有负载分担的能力。</a:t>
            </a:r>
          </a:p>
          <a:p>
            <a:pPr lvl="1"/>
            <a:r>
              <a:rPr lang="zh-CN" altLang="en-US" dirty="0"/>
              <a:t>两设备间的链路具有一条冗余备份链路，当活动链路出现故障链路时，备份链路替代故障链路，保持数据传输的可靠性。</a:t>
            </a:r>
          </a:p>
          <a:p>
            <a:endParaRPr lang="zh-CN" altLang="en-US" dirty="0"/>
          </a:p>
        </p:txBody>
      </p:sp>
      <p:pic>
        <p:nvPicPr>
          <p:cNvPr id="9218"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487" y="4778505"/>
            <a:ext cx="5424694" cy="18039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7363" y="550704"/>
            <a:ext cx="6783532" cy="994172"/>
          </a:xfrm>
        </p:spPr>
        <p:txBody>
          <a:bodyPr/>
          <a:lstStyle/>
          <a:p>
            <a:r>
              <a:rPr lang="en-US" altLang="zh-CN" b="1" dirty="0" smtClean="0"/>
              <a:t>LACP</a:t>
            </a:r>
            <a:r>
              <a:rPr lang="zh-CN" altLang="en-US" b="1" dirty="0" smtClean="0"/>
              <a:t>模式</a:t>
            </a:r>
            <a:r>
              <a:rPr kumimoji="0" lang="zh-CN" altLang="zh-CN" b="1" i="0" u="none" strike="noStrike" cap="none" normalizeH="0" baseline="0" dirty="0" smtClean="0">
                <a:ln>
                  <a:noFill/>
                </a:ln>
                <a:solidFill>
                  <a:srgbClr val="4F4F4F"/>
                </a:solidFill>
                <a:effectLst/>
                <a:ea typeface="PingFang SC"/>
              </a:rPr>
              <a:t>配置命令行</a:t>
            </a:r>
            <a:endParaRPr lang="zh-CN" altLang="en-US" dirty="0"/>
          </a:p>
        </p:txBody>
      </p:sp>
      <p:sp>
        <p:nvSpPr>
          <p:cNvPr id="3" name="内容占位符 2"/>
          <p:cNvSpPr>
            <a:spLocks noGrp="1"/>
          </p:cNvSpPr>
          <p:nvPr>
            <p:ph idx="1"/>
          </p:nvPr>
        </p:nvSpPr>
        <p:spPr>
          <a:xfrm>
            <a:off x="628649" y="1977087"/>
            <a:ext cx="7886700" cy="4023663"/>
          </a:xfrm>
        </p:spPr>
        <p:txBody>
          <a:bodyPr>
            <a:noAutofit/>
          </a:bodyPr>
          <a:lstStyle/>
          <a:p>
            <a:r>
              <a:rPr lang="en-US" altLang="zh-CN" sz="1050" dirty="0"/>
              <a:t>[SW3]dis current-configuration </a:t>
            </a:r>
            <a:endParaRPr lang="en-US" altLang="zh-CN" sz="1050" dirty="0" smtClean="0"/>
          </a:p>
          <a:p>
            <a:r>
              <a:rPr lang="en-US" altLang="zh-CN" sz="1050" dirty="0" smtClean="0"/>
              <a:t># </a:t>
            </a:r>
            <a:r>
              <a:rPr lang="en-US" altLang="zh-CN" sz="1050" dirty="0" err="1"/>
              <a:t>sysname</a:t>
            </a:r>
            <a:r>
              <a:rPr lang="en-US" altLang="zh-CN" sz="1050" dirty="0"/>
              <a:t> SW3 </a:t>
            </a:r>
            <a:endParaRPr lang="en-US" altLang="zh-CN" sz="1050" dirty="0" smtClean="0"/>
          </a:p>
          <a:p>
            <a:r>
              <a:rPr lang="en-US" altLang="zh-CN" sz="1050" dirty="0" smtClean="0"/>
              <a:t># </a:t>
            </a:r>
            <a:r>
              <a:rPr lang="en-US" altLang="zh-CN" sz="1050" dirty="0" err="1"/>
              <a:t>lacp</a:t>
            </a:r>
            <a:r>
              <a:rPr lang="en-US" altLang="zh-CN" sz="1050" dirty="0"/>
              <a:t> priority 100 </a:t>
            </a:r>
            <a:r>
              <a:rPr lang="en-US" altLang="zh-CN" sz="1050" i="1" dirty="0"/>
              <a:t>//</a:t>
            </a:r>
            <a:r>
              <a:rPr lang="zh-CN" altLang="en-US" sz="1050" i="1" dirty="0"/>
              <a:t>配置系统</a:t>
            </a:r>
            <a:r>
              <a:rPr lang="en-US" altLang="zh-CN" sz="1050" i="1" dirty="0"/>
              <a:t>LACP</a:t>
            </a:r>
            <a:r>
              <a:rPr lang="zh-CN" altLang="en-US" sz="1050" i="1" dirty="0"/>
              <a:t>优先级</a:t>
            </a:r>
            <a:r>
              <a:rPr lang="zh-CN" altLang="en-US" sz="1050" dirty="0"/>
              <a:t> </a:t>
            </a:r>
            <a:endParaRPr lang="en-US" altLang="zh-CN" sz="1050" dirty="0" smtClean="0"/>
          </a:p>
          <a:p>
            <a:r>
              <a:rPr lang="en-US" altLang="zh-CN" sz="1050" dirty="0" smtClean="0"/>
              <a:t># </a:t>
            </a:r>
            <a:r>
              <a:rPr lang="en-US" altLang="zh-CN" sz="1050" dirty="0"/>
              <a:t>interface Eth-Trunk1 </a:t>
            </a:r>
            <a:r>
              <a:rPr lang="en-US" altLang="zh-CN" sz="1050" i="1" dirty="0"/>
              <a:t>//</a:t>
            </a:r>
            <a:r>
              <a:rPr lang="zh-CN" altLang="en-US" sz="1050" i="1" dirty="0"/>
              <a:t>创建</a:t>
            </a:r>
            <a:r>
              <a:rPr lang="en-US" altLang="zh-CN" sz="1050" i="1" dirty="0"/>
              <a:t>eth-trunk</a:t>
            </a:r>
            <a:r>
              <a:rPr lang="zh-CN" altLang="en-US" sz="1050" i="1" dirty="0"/>
              <a:t>接口</a:t>
            </a:r>
            <a:r>
              <a:rPr lang="zh-CN" altLang="en-US" sz="1050" dirty="0"/>
              <a:t> </a:t>
            </a:r>
            <a:endParaRPr lang="en-US" altLang="zh-CN" sz="1050" dirty="0" smtClean="0"/>
          </a:p>
          <a:p>
            <a:r>
              <a:rPr lang="en-US" altLang="zh-CN" sz="1050" b="1" dirty="0" smtClean="0">
                <a:solidFill>
                  <a:srgbClr val="FF0000"/>
                </a:solidFill>
              </a:rPr>
              <a:t>mode </a:t>
            </a:r>
            <a:r>
              <a:rPr lang="en-US" altLang="zh-CN" sz="1050" b="1" dirty="0" err="1">
                <a:solidFill>
                  <a:srgbClr val="FF0000"/>
                </a:solidFill>
              </a:rPr>
              <a:t>lacp</a:t>
            </a:r>
            <a:r>
              <a:rPr lang="en-US" altLang="zh-CN" sz="1050" b="1" dirty="0">
                <a:solidFill>
                  <a:srgbClr val="FF0000"/>
                </a:solidFill>
              </a:rPr>
              <a:t>-static </a:t>
            </a:r>
            <a:r>
              <a:rPr lang="en-US" altLang="zh-CN" sz="1050" b="1" i="1" dirty="0">
                <a:solidFill>
                  <a:srgbClr val="FF0000"/>
                </a:solidFill>
              </a:rPr>
              <a:t>//</a:t>
            </a:r>
            <a:r>
              <a:rPr lang="zh-CN" altLang="en-US" sz="1050" b="1" i="1" dirty="0">
                <a:solidFill>
                  <a:srgbClr val="FF0000"/>
                </a:solidFill>
              </a:rPr>
              <a:t>配置链路聚合模式为</a:t>
            </a:r>
            <a:r>
              <a:rPr lang="en-US" altLang="zh-CN" sz="1050" b="1" i="1" dirty="0">
                <a:solidFill>
                  <a:srgbClr val="FF0000"/>
                </a:solidFill>
              </a:rPr>
              <a:t>LACP</a:t>
            </a:r>
            <a:r>
              <a:rPr lang="zh-CN" altLang="en-US" sz="1050" b="1" i="1" dirty="0">
                <a:solidFill>
                  <a:srgbClr val="FF0000"/>
                </a:solidFill>
              </a:rPr>
              <a:t>模式</a:t>
            </a:r>
            <a:r>
              <a:rPr lang="zh-CN" altLang="en-US" sz="1050" b="1" dirty="0">
                <a:solidFill>
                  <a:srgbClr val="FF0000"/>
                </a:solidFill>
              </a:rPr>
              <a:t> </a:t>
            </a:r>
            <a:endParaRPr lang="en-US" altLang="zh-CN" sz="1050" b="1" dirty="0" smtClean="0">
              <a:solidFill>
                <a:srgbClr val="FF0000"/>
              </a:solidFill>
            </a:endParaRPr>
          </a:p>
          <a:p>
            <a:r>
              <a:rPr lang="en-US" altLang="zh-CN" sz="1050" dirty="0" smtClean="0"/>
              <a:t>least </a:t>
            </a:r>
            <a:r>
              <a:rPr lang="en-US" altLang="zh-CN" sz="1050" dirty="0"/>
              <a:t>active-</a:t>
            </a:r>
            <a:r>
              <a:rPr lang="en-US" altLang="zh-CN" sz="1050" dirty="0" err="1"/>
              <a:t>linknumber</a:t>
            </a:r>
            <a:r>
              <a:rPr lang="en-US" altLang="zh-CN" sz="1050" dirty="0"/>
              <a:t> 2 </a:t>
            </a:r>
            <a:r>
              <a:rPr lang="en-US" altLang="zh-CN" sz="1050" i="1" dirty="0"/>
              <a:t>//</a:t>
            </a:r>
            <a:r>
              <a:rPr lang="zh-CN" altLang="en-US" sz="1050" i="1" dirty="0"/>
              <a:t>配置链路聚合活动接口数下限阈值 </a:t>
            </a:r>
            <a:endParaRPr lang="en-US" altLang="zh-CN" sz="1050" i="1" dirty="0" smtClean="0"/>
          </a:p>
          <a:p>
            <a:r>
              <a:rPr lang="en-US" altLang="zh-CN" sz="1050" dirty="0" smtClean="0"/>
              <a:t>max </a:t>
            </a:r>
            <a:r>
              <a:rPr lang="en-US" altLang="zh-CN" sz="1050" dirty="0"/>
              <a:t>bandwidth-affected-</a:t>
            </a:r>
            <a:r>
              <a:rPr lang="en-US" altLang="zh-CN" sz="1050" dirty="0" err="1"/>
              <a:t>linknumber</a:t>
            </a:r>
            <a:r>
              <a:rPr lang="en-US" altLang="zh-CN" sz="1050" dirty="0"/>
              <a:t> 3 </a:t>
            </a:r>
            <a:r>
              <a:rPr lang="en-US" altLang="zh-CN" sz="1050" i="1" dirty="0"/>
              <a:t>//</a:t>
            </a:r>
            <a:r>
              <a:rPr lang="zh-CN" altLang="en-US" sz="1050" i="1" dirty="0"/>
              <a:t>配置带宽计算的端口数量</a:t>
            </a:r>
            <a:r>
              <a:rPr lang="zh-CN" altLang="en-US" sz="1050" dirty="0"/>
              <a:t> </a:t>
            </a:r>
            <a:endParaRPr lang="en-US" altLang="zh-CN" sz="1050" dirty="0" smtClean="0"/>
          </a:p>
          <a:p>
            <a:r>
              <a:rPr lang="en-US" altLang="zh-CN" sz="1050" dirty="0" smtClean="0"/>
              <a:t>load-balance </a:t>
            </a:r>
            <a:r>
              <a:rPr lang="en-US" altLang="zh-CN" sz="1050" dirty="0" err="1"/>
              <a:t>dst-ip</a:t>
            </a:r>
            <a:r>
              <a:rPr lang="en-US" altLang="zh-CN" sz="1050" dirty="0"/>
              <a:t> </a:t>
            </a:r>
            <a:r>
              <a:rPr lang="en-US" altLang="zh-CN" sz="1050" i="1" dirty="0"/>
              <a:t>//</a:t>
            </a:r>
            <a:r>
              <a:rPr lang="zh-CN" altLang="en-US" sz="1050" i="1" dirty="0"/>
              <a:t>配置负载分担</a:t>
            </a:r>
            <a:r>
              <a:rPr lang="zh-CN" altLang="en-US" sz="1050" i="1" dirty="0" smtClean="0"/>
              <a:t>方式</a:t>
            </a:r>
            <a:endParaRPr lang="en-US" altLang="zh-CN" sz="1050" i="1" dirty="0" smtClean="0"/>
          </a:p>
          <a:p>
            <a:r>
              <a:rPr lang="en-US" altLang="zh-CN" sz="1050" dirty="0" err="1" smtClean="0"/>
              <a:t>lacp</a:t>
            </a:r>
            <a:r>
              <a:rPr lang="en-US" altLang="zh-CN" sz="1050" dirty="0" smtClean="0"/>
              <a:t> </a:t>
            </a:r>
            <a:r>
              <a:rPr lang="en-US" altLang="zh-CN" sz="1050" dirty="0"/>
              <a:t>timeout fast </a:t>
            </a:r>
            <a:r>
              <a:rPr lang="en-US" altLang="zh-CN" sz="1050" i="1" dirty="0"/>
              <a:t>//</a:t>
            </a:r>
            <a:r>
              <a:rPr lang="zh-CN" altLang="en-US" sz="1050" i="1" dirty="0"/>
              <a:t>配置当前接口接收</a:t>
            </a:r>
            <a:r>
              <a:rPr lang="en-US" altLang="zh-CN" sz="1050" i="1" dirty="0"/>
              <a:t>LACP</a:t>
            </a:r>
            <a:r>
              <a:rPr lang="zh-CN" altLang="en-US" sz="1050" i="1" dirty="0"/>
              <a:t>协议报文的超时时间</a:t>
            </a:r>
            <a:r>
              <a:rPr lang="zh-CN" altLang="en-US" sz="1050" dirty="0"/>
              <a:t> </a:t>
            </a:r>
            <a:endParaRPr lang="en-US" altLang="zh-CN" sz="1050" dirty="0" smtClean="0"/>
          </a:p>
          <a:p>
            <a:r>
              <a:rPr lang="en-US" altLang="zh-CN" sz="1050" dirty="0" err="1" smtClean="0"/>
              <a:t>lacp</a:t>
            </a:r>
            <a:r>
              <a:rPr lang="en-US" altLang="zh-CN" sz="1050" dirty="0" smtClean="0"/>
              <a:t> </a:t>
            </a:r>
            <a:r>
              <a:rPr lang="en-US" altLang="zh-CN" sz="1050" dirty="0"/>
              <a:t>preempt enable </a:t>
            </a:r>
            <a:r>
              <a:rPr lang="en-US" altLang="zh-CN" sz="1050" i="1" dirty="0"/>
              <a:t>//</a:t>
            </a:r>
            <a:r>
              <a:rPr lang="zh-CN" altLang="en-US" sz="1050" i="1" dirty="0"/>
              <a:t>使能当前</a:t>
            </a:r>
            <a:r>
              <a:rPr lang="en-US" altLang="zh-CN" sz="1050" i="1" dirty="0"/>
              <a:t>Eth-Trunk</a:t>
            </a:r>
            <a:r>
              <a:rPr lang="zh-CN" altLang="en-US" sz="1050" i="1" dirty="0"/>
              <a:t>接口的</a:t>
            </a:r>
            <a:r>
              <a:rPr lang="en-US" altLang="zh-CN" sz="1050" i="1" dirty="0"/>
              <a:t>LACP</a:t>
            </a:r>
            <a:r>
              <a:rPr lang="zh-CN" altLang="en-US" sz="1050" i="1" dirty="0"/>
              <a:t>抢占</a:t>
            </a:r>
            <a:r>
              <a:rPr lang="zh-CN" altLang="en-US" sz="1050" i="1" dirty="0" smtClean="0"/>
              <a:t>功能</a:t>
            </a:r>
            <a:endParaRPr lang="en-US" altLang="zh-CN" sz="1050" i="1" dirty="0" smtClean="0"/>
          </a:p>
          <a:p>
            <a:r>
              <a:rPr lang="en-US" altLang="zh-CN" sz="1050" dirty="0" smtClean="0"/>
              <a:t>max </a:t>
            </a:r>
            <a:r>
              <a:rPr lang="en-US" altLang="zh-CN" sz="1050" dirty="0"/>
              <a:t>active-</a:t>
            </a:r>
            <a:r>
              <a:rPr lang="en-US" altLang="zh-CN" sz="1050" dirty="0" err="1"/>
              <a:t>linknumber</a:t>
            </a:r>
            <a:r>
              <a:rPr lang="en-US" altLang="zh-CN" sz="1050" dirty="0"/>
              <a:t> 2 </a:t>
            </a:r>
            <a:r>
              <a:rPr lang="en-US" altLang="zh-CN" sz="1050" i="1" dirty="0"/>
              <a:t>//</a:t>
            </a:r>
            <a:r>
              <a:rPr lang="zh-CN" altLang="en-US" sz="1050" i="1" dirty="0"/>
              <a:t>配置链路聚合活动接口数上限阈值</a:t>
            </a:r>
            <a:r>
              <a:rPr lang="zh-CN" altLang="en-US" sz="1050" dirty="0"/>
              <a:t> </a:t>
            </a:r>
            <a:endParaRPr lang="en-US" altLang="zh-CN" sz="1050" dirty="0" smtClean="0"/>
          </a:p>
          <a:p>
            <a:r>
              <a:rPr lang="en-US" altLang="zh-CN" sz="1050" dirty="0" err="1" smtClean="0"/>
              <a:t>lacp</a:t>
            </a:r>
            <a:r>
              <a:rPr lang="en-US" altLang="zh-CN" sz="1050" dirty="0" smtClean="0"/>
              <a:t> </a:t>
            </a:r>
            <a:r>
              <a:rPr lang="en-US" altLang="zh-CN" sz="1050" dirty="0"/>
              <a:t>preempt delay 20 </a:t>
            </a:r>
            <a:r>
              <a:rPr lang="en-US" altLang="zh-CN" sz="1050" i="1" dirty="0"/>
              <a:t>//</a:t>
            </a:r>
            <a:r>
              <a:rPr lang="zh-CN" altLang="en-US" sz="1050" i="1" dirty="0"/>
              <a:t>配置当前</a:t>
            </a:r>
            <a:r>
              <a:rPr lang="en-US" altLang="zh-CN" sz="1050" i="1" dirty="0"/>
              <a:t>Eth-Trunk</a:t>
            </a:r>
            <a:r>
              <a:rPr lang="zh-CN" altLang="en-US" sz="1050" i="1" dirty="0"/>
              <a:t>接口的</a:t>
            </a:r>
            <a:r>
              <a:rPr lang="en-US" altLang="zh-CN" sz="1050" i="1" dirty="0"/>
              <a:t>LACP</a:t>
            </a:r>
            <a:r>
              <a:rPr lang="zh-CN" altLang="en-US" sz="1050" i="1" dirty="0"/>
              <a:t>抢占等待时间</a:t>
            </a:r>
            <a:r>
              <a:rPr lang="zh-CN" altLang="en-US" sz="1050" dirty="0"/>
              <a:t> </a:t>
            </a:r>
            <a:r>
              <a:rPr lang="zh-CN" altLang="en-US" sz="1050" dirty="0" smtClean="0"/>
              <a:t>：</a:t>
            </a:r>
            <a:r>
              <a:rPr lang="en-US" altLang="zh-CN" sz="1050" i="1" dirty="0" smtClean="0"/>
              <a:t>//</a:t>
            </a:r>
            <a:r>
              <a:rPr lang="zh-CN" altLang="en-US" sz="1050" i="1" dirty="0"/>
              <a:t>配置为</a:t>
            </a:r>
            <a:r>
              <a:rPr lang="en-US" altLang="zh-CN" sz="1050" i="1" dirty="0"/>
              <a:t>fast</a:t>
            </a:r>
            <a:r>
              <a:rPr lang="zh-CN" altLang="en-US" sz="1050" i="1" dirty="0"/>
              <a:t>，对端发送</a:t>
            </a:r>
            <a:r>
              <a:rPr lang="en-US" altLang="zh-CN" sz="1050" i="1" dirty="0"/>
              <a:t>LACP</a:t>
            </a:r>
            <a:r>
              <a:rPr lang="zh-CN" altLang="en-US" sz="1050" i="1" dirty="0"/>
              <a:t>报文的周期为</a:t>
            </a:r>
            <a:r>
              <a:rPr lang="en-US" altLang="zh-CN" sz="1050" i="1" dirty="0"/>
              <a:t>1</a:t>
            </a:r>
            <a:r>
              <a:rPr lang="zh-CN" altLang="en-US" sz="1050" i="1" dirty="0"/>
              <a:t>秒。</a:t>
            </a:r>
            <a:r>
              <a:rPr lang="zh-CN" altLang="en-US" sz="1050" dirty="0"/>
              <a:t> </a:t>
            </a:r>
            <a:r>
              <a:rPr lang="en-US" altLang="zh-CN" sz="1050" i="1" dirty="0"/>
              <a:t>//</a:t>
            </a:r>
            <a:r>
              <a:rPr lang="zh-CN" altLang="en-US" sz="1050" i="1" dirty="0"/>
              <a:t>配置为</a:t>
            </a:r>
            <a:r>
              <a:rPr lang="en-US" altLang="zh-CN" sz="1050" i="1" dirty="0"/>
              <a:t>slow</a:t>
            </a:r>
            <a:r>
              <a:rPr lang="zh-CN" altLang="en-US" sz="1050" i="1" dirty="0"/>
              <a:t>，对端发送</a:t>
            </a:r>
            <a:r>
              <a:rPr lang="en-US" altLang="zh-CN" sz="1050" i="1" dirty="0"/>
              <a:t>LACP</a:t>
            </a:r>
            <a:r>
              <a:rPr lang="zh-CN" altLang="en-US" sz="1050" i="1" dirty="0"/>
              <a:t>报文的周期为</a:t>
            </a:r>
            <a:r>
              <a:rPr lang="en-US" altLang="zh-CN" sz="1050" i="1" dirty="0"/>
              <a:t>30</a:t>
            </a:r>
            <a:r>
              <a:rPr lang="zh-CN" altLang="en-US" sz="1050" i="1" dirty="0"/>
              <a:t>秒。</a:t>
            </a:r>
            <a:r>
              <a:rPr lang="zh-CN" altLang="en-US" sz="1050" dirty="0"/>
              <a:t> </a:t>
            </a:r>
            <a:r>
              <a:rPr lang="en-US" altLang="zh-CN" sz="1050" i="1" dirty="0"/>
              <a:t>//LACP</a:t>
            </a:r>
            <a:r>
              <a:rPr lang="zh-CN" altLang="en-US" sz="1050" i="1" dirty="0"/>
              <a:t>协议报文的超时时间为</a:t>
            </a:r>
            <a:r>
              <a:rPr lang="en-US" altLang="zh-CN" sz="1050" i="1" dirty="0"/>
              <a:t>LACP</a:t>
            </a:r>
            <a:r>
              <a:rPr lang="zh-CN" altLang="en-US" sz="1050" i="1" dirty="0"/>
              <a:t>报文发送周期的</a:t>
            </a:r>
            <a:r>
              <a:rPr lang="en-US" altLang="zh-CN" sz="1050" i="1" dirty="0"/>
              <a:t>3</a:t>
            </a:r>
            <a:r>
              <a:rPr lang="zh-CN" altLang="en-US" sz="1050" i="1" dirty="0"/>
              <a:t>倍</a:t>
            </a:r>
            <a:r>
              <a:rPr lang="zh-CN" altLang="en-US" sz="1050" dirty="0"/>
              <a:t> </a:t>
            </a:r>
            <a:endParaRPr lang="en-US" altLang="zh-CN" sz="1050" dirty="0" smtClean="0"/>
          </a:p>
          <a:p>
            <a:r>
              <a:rPr lang="en-US" altLang="zh-CN" sz="1050" dirty="0" err="1" smtClean="0"/>
              <a:t>lacp</a:t>
            </a:r>
            <a:r>
              <a:rPr lang="en-US" altLang="zh-CN" sz="1050" dirty="0" smtClean="0"/>
              <a:t> </a:t>
            </a:r>
            <a:r>
              <a:rPr lang="en-US" altLang="zh-CN" sz="1050" dirty="0"/>
              <a:t>selected speed </a:t>
            </a:r>
            <a:r>
              <a:rPr lang="en-US" altLang="zh-CN" sz="1050" i="1" dirty="0"/>
              <a:t>//</a:t>
            </a:r>
            <a:r>
              <a:rPr lang="zh-CN" altLang="en-US" sz="1050" i="1" dirty="0"/>
              <a:t>更改</a:t>
            </a:r>
            <a:r>
              <a:rPr lang="en-US" altLang="zh-CN" sz="1050" i="1" dirty="0"/>
              <a:t>LACP</a:t>
            </a:r>
            <a:r>
              <a:rPr lang="zh-CN" altLang="en-US" sz="1050" i="1" dirty="0"/>
              <a:t>模式</a:t>
            </a:r>
            <a:r>
              <a:rPr lang="en-US" altLang="zh-CN" sz="1050" i="1" dirty="0"/>
              <a:t>Eth-Trunk</a:t>
            </a:r>
            <a:r>
              <a:rPr lang="zh-CN" altLang="en-US" sz="1050" i="1" dirty="0"/>
              <a:t>依据接口速率来选择活动接口</a:t>
            </a:r>
            <a:r>
              <a:rPr lang="zh-CN" altLang="en-US" sz="1050" dirty="0"/>
              <a:t> </a:t>
            </a:r>
            <a:endParaRPr lang="en-US" altLang="zh-CN" sz="1050" dirty="0" smtClean="0"/>
          </a:p>
          <a:p>
            <a:r>
              <a:rPr lang="en-US" altLang="zh-CN" sz="1050" dirty="0" smtClean="0"/>
              <a:t># </a:t>
            </a:r>
            <a:r>
              <a:rPr lang="en-US" altLang="zh-CN" sz="1050" dirty="0"/>
              <a:t>interface GigabitEthernet0/0/1 eth-trunk 1 </a:t>
            </a:r>
            <a:r>
              <a:rPr lang="en-US" altLang="zh-CN" sz="1050" i="1" dirty="0"/>
              <a:t>//</a:t>
            </a:r>
            <a:r>
              <a:rPr lang="zh-CN" altLang="en-US" sz="1050" i="1" dirty="0"/>
              <a:t>加入</a:t>
            </a:r>
            <a:r>
              <a:rPr lang="en-US" altLang="zh-CN" sz="1050" i="1" dirty="0"/>
              <a:t>Eth-trunk</a:t>
            </a:r>
            <a:r>
              <a:rPr lang="zh-CN" altLang="en-US" sz="1050" i="1" dirty="0"/>
              <a:t>接口</a:t>
            </a:r>
            <a:r>
              <a:rPr lang="zh-CN" altLang="en-US" sz="1050" dirty="0"/>
              <a:t> </a:t>
            </a:r>
            <a:endParaRPr lang="en-US" altLang="zh-CN" sz="1050" dirty="0" smtClean="0"/>
          </a:p>
          <a:p>
            <a:r>
              <a:rPr lang="en-US" altLang="zh-CN" sz="1050" dirty="0" err="1" smtClean="0"/>
              <a:t>lacp</a:t>
            </a:r>
            <a:r>
              <a:rPr lang="en-US" altLang="zh-CN" sz="1050" dirty="0" smtClean="0"/>
              <a:t> </a:t>
            </a:r>
            <a:r>
              <a:rPr lang="en-US" altLang="zh-CN" sz="1050" dirty="0"/>
              <a:t>priority 100 </a:t>
            </a:r>
            <a:r>
              <a:rPr lang="en-US" altLang="zh-CN" sz="1050" i="1" dirty="0"/>
              <a:t>//</a:t>
            </a:r>
            <a:r>
              <a:rPr lang="zh-CN" altLang="en-US" sz="1050" i="1" dirty="0"/>
              <a:t>配置当前接口的</a:t>
            </a:r>
            <a:r>
              <a:rPr lang="en-US" altLang="zh-CN" sz="1050" i="1" dirty="0"/>
              <a:t>LACP</a:t>
            </a:r>
            <a:r>
              <a:rPr lang="zh-CN" altLang="en-US" sz="1050" i="1" dirty="0"/>
              <a:t>优先级</a:t>
            </a:r>
            <a:r>
              <a:rPr lang="zh-CN" altLang="en-US" sz="1050" dirty="0"/>
              <a:t> </a:t>
            </a:r>
            <a:endParaRPr lang="en-US" altLang="zh-CN" sz="1050" dirty="0" smtClean="0"/>
          </a:p>
          <a:p>
            <a:r>
              <a:rPr lang="en-US" altLang="zh-CN" sz="1050" dirty="0" smtClean="0"/>
              <a:t># </a:t>
            </a:r>
            <a:r>
              <a:rPr lang="en-US" altLang="zh-CN" sz="1050" dirty="0"/>
              <a:t>interface GigabitEthernet0/0/2 eth-trunk 1 # interface GigabitEthernet0/0/3 eth-trunk 1</a:t>
            </a:r>
            <a:endParaRPr lang="zh-CN" altLang="en-US" sz="10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1678" y="181769"/>
            <a:ext cx="6887441" cy="994172"/>
          </a:xfrm>
        </p:spPr>
        <p:txBody>
          <a:bodyPr/>
          <a:lstStyle/>
          <a:p>
            <a:r>
              <a:rPr lang="zh-CN" altLang="zh-CN" b="1" dirty="0" smtClean="0"/>
              <a:t>链路聚合</a:t>
            </a:r>
            <a:r>
              <a:rPr lang="zh-CN" altLang="en-US" b="1" dirty="0" smtClean="0"/>
              <a:t>概述</a:t>
            </a:r>
            <a:endParaRPr lang="zh-CN" altLang="en-US" dirty="0"/>
          </a:p>
        </p:txBody>
      </p:sp>
      <p:sp>
        <p:nvSpPr>
          <p:cNvPr id="3" name="内容占位符 2"/>
          <p:cNvSpPr>
            <a:spLocks noGrp="1"/>
          </p:cNvSpPr>
          <p:nvPr>
            <p:ph idx="1"/>
          </p:nvPr>
        </p:nvSpPr>
        <p:spPr/>
        <p:txBody>
          <a:bodyPr>
            <a:normAutofit fontScale="77500" lnSpcReduction="10000"/>
          </a:bodyPr>
          <a:lstStyle/>
          <a:p>
            <a:r>
              <a:rPr lang="zh-CN" altLang="zh-CN" b="1" dirty="0">
                <a:solidFill>
                  <a:srgbClr val="FF0000"/>
                </a:solidFill>
              </a:rPr>
              <a:t>链路聚合</a:t>
            </a:r>
            <a:r>
              <a:rPr lang="zh-CN" altLang="zh-CN" dirty="0"/>
              <a:t>（英语：</a:t>
            </a:r>
            <a:r>
              <a:rPr lang="en-US" altLang="zh-CN" dirty="0"/>
              <a:t>Link Aggregation</a:t>
            </a:r>
            <a:r>
              <a:rPr lang="zh-CN" altLang="zh-CN" dirty="0"/>
              <a:t>）是一个</a:t>
            </a:r>
            <a:r>
              <a:rPr lang="en-US" altLang="zh-CN" dirty="0"/>
              <a:t>计算机网络</a:t>
            </a:r>
            <a:r>
              <a:rPr lang="zh-CN" altLang="zh-CN" dirty="0"/>
              <a:t>术语，指</a:t>
            </a:r>
            <a:r>
              <a:rPr lang="zh-CN" altLang="zh-CN" b="1" dirty="0">
                <a:solidFill>
                  <a:srgbClr val="FF0000"/>
                </a:solidFill>
              </a:rPr>
              <a:t>将多个物理端口汇聚在一起，形成一个逻辑端口，以实现出</a:t>
            </a:r>
            <a:r>
              <a:rPr lang="en-US" altLang="zh-CN" b="1" dirty="0">
                <a:solidFill>
                  <a:srgbClr val="FF0000"/>
                </a:solidFill>
              </a:rPr>
              <a:t>/</a:t>
            </a:r>
            <a:r>
              <a:rPr lang="zh-CN" altLang="zh-CN" b="1" dirty="0">
                <a:solidFill>
                  <a:srgbClr val="FF0000"/>
                </a:solidFill>
              </a:rPr>
              <a:t>入流</a:t>
            </a:r>
            <a:r>
              <a:rPr lang="zh-CN" altLang="zh-CN" b="1" dirty="0" smtClean="0">
                <a:solidFill>
                  <a:srgbClr val="FF0000"/>
                </a:solidFill>
              </a:rPr>
              <a:t>量在</a:t>
            </a:r>
            <a:r>
              <a:rPr lang="zh-CN" altLang="zh-CN" b="1" dirty="0">
                <a:solidFill>
                  <a:srgbClr val="FF0000"/>
                </a:solidFill>
              </a:rPr>
              <a:t>各成员端口的负荷</a:t>
            </a:r>
            <a:r>
              <a:rPr lang="zh-CN" altLang="zh-CN" b="1" dirty="0" smtClean="0">
                <a:solidFill>
                  <a:srgbClr val="FF0000"/>
                </a:solidFill>
              </a:rPr>
              <a:t>分担</a:t>
            </a:r>
            <a:r>
              <a:rPr lang="zh-CN" altLang="en-US" b="1" dirty="0" smtClean="0">
                <a:solidFill>
                  <a:srgbClr val="FF0000"/>
                </a:solidFill>
              </a:rPr>
              <a:t>。</a:t>
            </a:r>
            <a:endParaRPr lang="en-US" altLang="zh-CN" b="1" dirty="0" smtClean="0">
              <a:solidFill>
                <a:srgbClr val="FF0000"/>
              </a:solidFill>
            </a:endParaRPr>
          </a:p>
          <a:p>
            <a:r>
              <a:rPr lang="zh-CN" altLang="zh-CN" dirty="0" smtClean="0"/>
              <a:t>交换机</a:t>
            </a:r>
            <a:r>
              <a:rPr lang="zh-CN" altLang="zh-CN" dirty="0"/>
              <a:t>根据用户配置的端口负荷分担策略决定</a:t>
            </a:r>
            <a:r>
              <a:rPr lang="en-US" altLang="zh-CN" dirty="0"/>
              <a:t>网络封包</a:t>
            </a:r>
            <a:r>
              <a:rPr lang="zh-CN" altLang="zh-CN" dirty="0"/>
              <a:t>从哪个成员端口发送到对端的交换机</a:t>
            </a:r>
            <a:r>
              <a:rPr lang="zh-CN" altLang="zh-CN" dirty="0" smtClean="0"/>
              <a:t>。</a:t>
            </a:r>
            <a:endParaRPr lang="en-US" altLang="zh-CN" dirty="0" smtClean="0"/>
          </a:p>
          <a:p>
            <a:r>
              <a:rPr lang="zh-CN" altLang="zh-CN" dirty="0" smtClean="0"/>
              <a:t>当</a:t>
            </a:r>
            <a:r>
              <a:rPr lang="zh-CN" altLang="zh-CN" dirty="0"/>
              <a:t>交换机检测到其中一个成员端口的链路发生故障时，就停止在此端口上发送封包，并根据负荷分担策略在剩下的链路中重新计算报文的发送端口，故障端口恢复后再次担任收发端口</a:t>
            </a:r>
            <a:r>
              <a:rPr lang="zh-CN" altLang="zh-CN" dirty="0" smtClean="0"/>
              <a:t>。</a:t>
            </a:r>
            <a:endParaRPr lang="en-US" altLang="zh-CN" dirty="0" smtClean="0"/>
          </a:p>
          <a:p>
            <a:r>
              <a:rPr lang="zh-CN" altLang="zh-CN" dirty="0" smtClean="0"/>
              <a:t>链路</a:t>
            </a:r>
            <a:r>
              <a:rPr lang="zh-CN" altLang="zh-CN" dirty="0"/>
              <a:t>聚合在</a:t>
            </a:r>
            <a:r>
              <a:rPr lang="zh-CN" altLang="zh-CN" b="1" dirty="0">
                <a:solidFill>
                  <a:srgbClr val="FF0000"/>
                </a:solidFill>
              </a:rPr>
              <a:t>增加链路带宽、实现链路传输弹性和工程冗余</a:t>
            </a:r>
            <a:r>
              <a:rPr lang="zh-CN" altLang="zh-CN" dirty="0"/>
              <a:t>等方面是一项很重要的技术。</a:t>
            </a: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5793" y="751364"/>
            <a:ext cx="7268441" cy="994172"/>
          </a:xfrm>
        </p:spPr>
        <p:txBody>
          <a:bodyPr/>
          <a:lstStyle/>
          <a:p>
            <a:r>
              <a:rPr lang="en-US" altLang="zh-CN" b="1" dirty="0" smtClean="0"/>
              <a:t>LACP</a:t>
            </a:r>
            <a:r>
              <a:rPr lang="zh-CN" altLang="en-US" b="1" dirty="0" smtClean="0"/>
              <a:t>模式</a:t>
            </a:r>
            <a:r>
              <a:rPr kumimoji="0" lang="zh-CN" altLang="zh-CN" b="1" i="0" u="none" strike="noStrike" cap="none" normalizeH="0" baseline="0" dirty="0" smtClean="0">
                <a:ln>
                  <a:noFill/>
                </a:ln>
                <a:solidFill>
                  <a:srgbClr val="4F4F4F"/>
                </a:solidFill>
                <a:effectLst/>
                <a:ea typeface="PingFang SC"/>
              </a:rPr>
              <a:t>配置</a:t>
            </a:r>
            <a:r>
              <a:rPr lang="zh-CN" altLang="en-US" b="1" dirty="0" smtClean="0"/>
              <a:t>其他</a:t>
            </a:r>
            <a:r>
              <a:rPr lang="zh-CN" altLang="en-US" b="1" dirty="0"/>
              <a:t>常用</a:t>
            </a:r>
            <a:r>
              <a:rPr lang="zh-CN" altLang="en-US" b="1" dirty="0" smtClean="0"/>
              <a:t>命令</a:t>
            </a:r>
            <a:endParaRPr lang="zh-CN" altLang="en-US" dirty="0"/>
          </a:p>
        </p:txBody>
      </p:sp>
      <p:sp>
        <p:nvSpPr>
          <p:cNvPr id="3" name="内容占位符 2"/>
          <p:cNvSpPr>
            <a:spLocks noGrp="1"/>
          </p:cNvSpPr>
          <p:nvPr>
            <p:ph idx="1"/>
          </p:nvPr>
        </p:nvSpPr>
        <p:spPr>
          <a:xfrm>
            <a:off x="311726" y="2226469"/>
            <a:ext cx="8880764" cy="3263504"/>
          </a:xfrm>
        </p:spPr>
        <p:txBody>
          <a:bodyPr>
            <a:normAutofit fontScale="72500" lnSpcReduction="10000"/>
          </a:bodyPr>
          <a:lstStyle/>
          <a:p>
            <a:r>
              <a:rPr lang="en-US" altLang="zh-CN" dirty="0" err="1"/>
              <a:t>trunkport</a:t>
            </a:r>
            <a:r>
              <a:rPr lang="en-US" altLang="zh-CN" dirty="0"/>
              <a:t> interface </a:t>
            </a:r>
            <a:r>
              <a:rPr lang="en-US" altLang="zh-CN" dirty="0" err="1"/>
              <a:t>gi</a:t>
            </a:r>
            <a:r>
              <a:rPr lang="en-US" altLang="zh-CN" dirty="0"/>
              <a:t> 0/0/1 to 0/0/3 </a:t>
            </a:r>
            <a:r>
              <a:rPr lang="en-US" altLang="zh-CN" i="1" dirty="0"/>
              <a:t>//</a:t>
            </a:r>
            <a:r>
              <a:rPr lang="zh-CN" altLang="en-US" i="1" dirty="0"/>
              <a:t>将多个接口同时加上</a:t>
            </a:r>
            <a:r>
              <a:rPr lang="en-US" altLang="zh-CN" i="1" dirty="0"/>
              <a:t>eth-</a:t>
            </a:r>
            <a:r>
              <a:rPr lang="en-US" altLang="zh-CN" i="1" dirty="0" err="1"/>
              <a:t>turnk</a:t>
            </a:r>
            <a:r>
              <a:rPr lang="zh-CN" altLang="en-US" i="1" dirty="0"/>
              <a:t>接口中</a:t>
            </a:r>
            <a:r>
              <a:rPr lang="zh-CN" altLang="en-US" dirty="0"/>
              <a:t> </a:t>
            </a:r>
            <a:endParaRPr lang="en-US" altLang="zh-CN" dirty="0" smtClean="0"/>
          </a:p>
          <a:p>
            <a:r>
              <a:rPr lang="en-US" altLang="zh-CN" dirty="0" smtClean="0"/>
              <a:t>display </a:t>
            </a:r>
            <a:r>
              <a:rPr lang="en-US" altLang="zh-CN" dirty="0"/>
              <a:t>eth-trunk [ trunk-id [ interface interface-type interface-number </a:t>
            </a:r>
            <a:r>
              <a:rPr lang="en-US" altLang="zh-CN" dirty="0" smtClean="0"/>
              <a:t>/ </a:t>
            </a:r>
            <a:r>
              <a:rPr lang="en-US" altLang="zh-CN" dirty="0"/>
              <a:t>verbose ] ] </a:t>
            </a:r>
            <a:r>
              <a:rPr lang="en-US" altLang="zh-CN" i="1" dirty="0"/>
              <a:t>//</a:t>
            </a:r>
            <a:r>
              <a:rPr lang="zh-CN" altLang="en-US" i="1" dirty="0"/>
              <a:t>查看</a:t>
            </a:r>
            <a:r>
              <a:rPr lang="en-US" altLang="zh-CN" i="1" dirty="0"/>
              <a:t>Eth-Trunk</a:t>
            </a:r>
            <a:r>
              <a:rPr lang="zh-CN" altLang="en-US" i="1" dirty="0"/>
              <a:t>接口的配置信息</a:t>
            </a:r>
            <a:r>
              <a:rPr lang="zh-CN" altLang="en-US" dirty="0"/>
              <a:t> </a:t>
            </a:r>
            <a:endParaRPr lang="en-US" altLang="zh-CN" dirty="0" smtClean="0"/>
          </a:p>
          <a:p>
            <a:r>
              <a:rPr lang="en-US" altLang="zh-CN" dirty="0" smtClean="0"/>
              <a:t>display </a:t>
            </a:r>
            <a:r>
              <a:rPr lang="en-US" altLang="zh-CN" dirty="0" err="1"/>
              <a:t>lacp</a:t>
            </a:r>
            <a:r>
              <a:rPr lang="en-US" altLang="zh-CN" dirty="0"/>
              <a:t> statistics eth-trunk 1 </a:t>
            </a:r>
            <a:r>
              <a:rPr lang="en-US" altLang="zh-CN" i="1" dirty="0"/>
              <a:t>//</a:t>
            </a:r>
            <a:r>
              <a:rPr lang="zh-CN" altLang="en-US" i="1" dirty="0"/>
              <a:t>查看</a:t>
            </a:r>
            <a:r>
              <a:rPr lang="en-US" altLang="zh-CN" i="1" dirty="0"/>
              <a:t>LACP</a:t>
            </a:r>
            <a:r>
              <a:rPr lang="zh-CN" altLang="en-US" i="1" dirty="0"/>
              <a:t>模式下</a:t>
            </a:r>
            <a:r>
              <a:rPr lang="en-US" altLang="zh-CN" i="1" dirty="0"/>
              <a:t>LACP</a:t>
            </a:r>
            <a:r>
              <a:rPr lang="zh-CN" altLang="en-US" i="1" dirty="0"/>
              <a:t>报文收发统计信息</a:t>
            </a:r>
            <a:r>
              <a:rPr lang="zh-CN" altLang="en-US" dirty="0"/>
              <a:t> </a:t>
            </a:r>
            <a:endParaRPr lang="en-US" altLang="zh-CN" dirty="0" smtClean="0"/>
          </a:p>
          <a:p>
            <a:r>
              <a:rPr lang="en-US" altLang="zh-CN" dirty="0" smtClean="0"/>
              <a:t>display </a:t>
            </a:r>
            <a:r>
              <a:rPr lang="en-US" altLang="zh-CN" dirty="0"/>
              <a:t>interface eth-trunk 1 </a:t>
            </a:r>
            <a:r>
              <a:rPr lang="en-US" altLang="zh-CN" i="1" dirty="0"/>
              <a:t>//</a:t>
            </a:r>
            <a:r>
              <a:rPr lang="zh-CN" altLang="en-US" i="1" dirty="0"/>
              <a:t>查看</a:t>
            </a:r>
            <a:r>
              <a:rPr lang="en-US" altLang="zh-CN" i="1" dirty="0"/>
              <a:t>eth-trunk</a:t>
            </a:r>
            <a:r>
              <a:rPr lang="zh-CN" altLang="en-US" i="1" dirty="0"/>
              <a:t>接口的状态信息</a:t>
            </a:r>
            <a:r>
              <a:rPr lang="zh-CN" altLang="en-US" dirty="0"/>
              <a:t> </a:t>
            </a:r>
            <a:endParaRPr lang="en-US" altLang="zh-CN" dirty="0" smtClean="0"/>
          </a:p>
          <a:p>
            <a:r>
              <a:rPr lang="en-US" altLang="zh-CN" dirty="0" smtClean="0"/>
              <a:t>display </a:t>
            </a:r>
            <a:r>
              <a:rPr lang="en-US" altLang="zh-CN" dirty="0" err="1"/>
              <a:t>trunkmembership</a:t>
            </a:r>
            <a:r>
              <a:rPr lang="en-US" altLang="zh-CN" dirty="0"/>
              <a:t> eth-trunk 1 </a:t>
            </a:r>
            <a:r>
              <a:rPr lang="en-US" altLang="zh-CN" i="1" dirty="0"/>
              <a:t>//</a:t>
            </a:r>
            <a:r>
              <a:rPr lang="zh-CN" altLang="en-US" i="1" dirty="0"/>
              <a:t>查看</a:t>
            </a:r>
            <a:r>
              <a:rPr lang="en-US" altLang="zh-CN" i="1" dirty="0"/>
              <a:t>eth-trunk</a:t>
            </a:r>
            <a:r>
              <a:rPr lang="zh-CN" altLang="en-US" i="1" dirty="0"/>
              <a:t>的成员接口信息</a:t>
            </a:r>
            <a:r>
              <a:rPr lang="zh-CN" altLang="en-US" dirty="0"/>
              <a:t> </a:t>
            </a:r>
            <a:endParaRPr lang="en-US" altLang="zh-CN" dirty="0" smtClean="0"/>
          </a:p>
          <a:p>
            <a:r>
              <a:rPr lang="en-US" altLang="zh-CN" dirty="0" smtClean="0"/>
              <a:t>reset </a:t>
            </a:r>
            <a:r>
              <a:rPr lang="en-US" altLang="zh-CN" dirty="0" err="1"/>
              <a:t>lacp</a:t>
            </a:r>
            <a:r>
              <a:rPr lang="en-US" altLang="zh-CN" dirty="0"/>
              <a:t> statistics eth-trunk 1 </a:t>
            </a:r>
            <a:r>
              <a:rPr lang="en-US" altLang="zh-CN" i="1" dirty="0"/>
              <a:t>//</a:t>
            </a:r>
            <a:r>
              <a:rPr lang="zh-CN" altLang="en-US" i="1" dirty="0"/>
              <a:t>清除</a:t>
            </a:r>
            <a:r>
              <a:rPr lang="en-US" altLang="zh-CN" i="1" dirty="0"/>
              <a:t>LACP</a:t>
            </a:r>
            <a:r>
              <a:rPr lang="zh-CN" altLang="en-US" i="1" dirty="0"/>
              <a:t>收发报文的统计信息</a:t>
            </a:r>
            <a:r>
              <a:rPr lang="zh-CN" altLang="en-US" dirty="0"/>
              <a:t> </a:t>
            </a:r>
            <a:endParaRPr lang="en-US" altLang="zh-CN" dirty="0" smtClean="0"/>
          </a:p>
          <a:p>
            <a:r>
              <a:rPr lang="en-US" altLang="zh-CN" dirty="0" smtClean="0"/>
              <a:t>reset </a:t>
            </a:r>
            <a:r>
              <a:rPr lang="en-US" altLang="zh-CN" dirty="0" err="1"/>
              <a:t>lacp</a:t>
            </a:r>
            <a:r>
              <a:rPr lang="en-US" altLang="zh-CN" dirty="0"/>
              <a:t> error packet statistics </a:t>
            </a:r>
            <a:r>
              <a:rPr lang="en-US" altLang="zh-CN" i="1" dirty="0"/>
              <a:t>//</a:t>
            </a:r>
            <a:r>
              <a:rPr lang="zh-CN" altLang="en-US" i="1" dirty="0"/>
              <a:t>清除</a:t>
            </a:r>
            <a:r>
              <a:rPr lang="en-US" altLang="zh-CN" i="1" dirty="0"/>
              <a:t>LACP</a:t>
            </a:r>
            <a:r>
              <a:rPr lang="zh-CN" altLang="en-US" i="1" dirty="0"/>
              <a:t>错误报文的统计信息</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7181" y="603409"/>
            <a:ext cx="6818168" cy="994172"/>
          </a:xfrm>
        </p:spPr>
        <p:txBody>
          <a:bodyPr/>
          <a:lstStyle/>
          <a:p>
            <a:r>
              <a:rPr lang="zh-CN" altLang="zh-CN" b="1" dirty="0"/>
              <a:t>三层</a:t>
            </a:r>
            <a:r>
              <a:rPr lang="en-US" altLang="zh-CN" b="1" dirty="0"/>
              <a:t>Eth-Trunk</a:t>
            </a:r>
            <a:r>
              <a:rPr lang="zh-CN" altLang="zh-CN" b="1" dirty="0"/>
              <a:t>的配置</a:t>
            </a:r>
            <a:endParaRPr lang="zh-CN" altLang="en-US" b="1" dirty="0"/>
          </a:p>
        </p:txBody>
      </p:sp>
      <p:sp>
        <p:nvSpPr>
          <p:cNvPr id="3" name="内容占位符 2"/>
          <p:cNvSpPr>
            <a:spLocks noGrp="1"/>
          </p:cNvSpPr>
          <p:nvPr>
            <p:ph idx="1"/>
          </p:nvPr>
        </p:nvSpPr>
        <p:spPr>
          <a:xfrm>
            <a:off x="628649" y="1990942"/>
            <a:ext cx="7886700" cy="3263504"/>
          </a:xfrm>
        </p:spPr>
        <p:txBody>
          <a:bodyPr>
            <a:normAutofit fontScale="75000" lnSpcReduction="10000"/>
          </a:bodyPr>
          <a:lstStyle/>
          <a:p>
            <a:r>
              <a:rPr lang="en-US" altLang="zh-CN" dirty="0"/>
              <a:t>&lt;AR1&gt;system-view </a:t>
            </a:r>
            <a:endParaRPr lang="zh-CN" altLang="zh-CN" dirty="0"/>
          </a:p>
          <a:p>
            <a:r>
              <a:rPr lang="en-US" altLang="zh-CN" dirty="0"/>
              <a:t>[AR1]interface Eth-Trunk 1  //</a:t>
            </a:r>
            <a:r>
              <a:rPr lang="zh-CN" altLang="zh-CN" dirty="0"/>
              <a:t>配置</a:t>
            </a:r>
            <a:r>
              <a:rPr lang="en-US" altLang="zh-CN" dirty="0"/>
              <a:t>Eth-Trunk1</a:t>
            </a:r>
            <a:endParaRPr lang="zh-CN" altLang="zh-CN" dirty="0"/>
          </a:p>
          <a:p>
            <a:r>
              <a:rPr lang="en-US" altLang="zh-CN" dirty="0"/>
              <a:t>[AR1-Eth-Trunk1]undo </a:t>
            </a:r>
            <a:r>
              <a:rPr lang="en-US" altLang="zh-CN" dirty="0" err="1"/>
              <a:t>portswitch</a:t>
            </a:r>
            <a:r>
              <a:rPr lang="en-US" altLang="zh-CN" dirty="0"/>
              <a:t>  //</a:t>
            </a:r>
            <a:r>
              <a:rPr lang="zh-CN" altLang="zh-CN" dirty="0"/>
              <a:t>使二层链路转变为三层链路</a:t>
            </a:r>
          </a:p>
          <a:p>
            <a:r>
              <a:rPr lang="en-US" altLang="zh-CN" dirty="0"/>
              <a:t>[AR1-Eth-Trunk1]</a:t>
            </a:r>
            <a:r>
              <a:rPr lang="en-US" altLang="zh-CN" dirty="0" err="1"/>
              <a:t>ip</a:t>
            </a:r>
            <a:r>
              <a:rPr lang="en-US" altLang="zh-CN" dirty="0"/>
              <a:t> address 192.168.1.1 24  //</a:t>
            </a:r>
            <a:r>
              <a:rPr lang="zh-CN" altLang="zh-CN" dirty="0"/>
              <a:t>可以配置</a:t>
            </a:r>
            <a:r>
              <a:rPr lang="en-US" altLang="zh-CN" dirty="0"/>
              <a:t>IP</a:t>
            </a:r>
            <a:r>
              <a:rPr lang="zh-CN" altLang="zh-CN" dirty="0"/>
              <a:t>地址</a:t>
            </a:r>
          </a:p>
          <a:p>
            <a:r>
              <a:rPr lang="en-US" altLang="zh-CN" dirty="0"/>
              <a:t>[AR1]interface </a:t>
            </a:r>
            <a:r>
              <a:rPr lang="en-US" altLang="zh-CN" dirty="0" err="1"/>
              <a:t>GigabitEthernet</a:t>
            </a:r>
            <a:r>
              <a:rPr lang="en-US" altLang="zh-CN" dirty="0"/>
              <a:t> 0/0/0</a:t>
            </a:r>
            <a:endParaRPr lang="zh-CN" altLang="zh-CN" dirty="0"/>
          </a:p>
          <a:p>
            <a:r>
              <a:rPr lang="en-US" altLang="zh-CN" dirty="0"/>
              <a:t>[AR1-GigabitEthernet0/0/0]eth-trunk 1  //</a:t>
            </a:r>
            <a:r>
              <a:rPr lang="zh-CN" altLang="zh-CN" dirty="0"/>
              <a:t>将</a:t>
            </a:r>
            <a:r>
              <a:rPr lang="en-US" altLang="zh-CN" dirty="0"/>
              <a:t>GE0/0/0</a:t>
            </a:r>
            <a:r>
              <a:rPr lang="zh-CN" altLang="zh-CN" dirty="0"/>
              <a:t>加入</a:t>
            </a:r>
            <a:r>
              <a:rPr lang="en-US" altLang="zh-CN" dirty="0"/>
              <a:t>Eth-Trunk1</a:t>
            </a:r>
            <a:endParaRPr lang="zh-CN" altLang="zh-CN" dirty="0"/>
          </a:p>
          <a:p>
            <a:endParaRPr lang="zh-CN" altLang="en-US" dirty="0"/>
          </a:p>
        </p:txBody>
      </p:sp>
      <p:pic>
        <p:nvPicPr>
          <p:cNvPr id="6" name="图片 5" descr="https://img2018.cnblogs.com/blog/1815329/201910/1815329-20191012162720979-1768304623.png"/>
          <p:cNvPicPr/>
          <p:nvPr/>
        </p:nvPicPr>
        <p:blipFill>
          <a:blip r:embed="rId2">
            <a:extLst>
              <a:ext uri="{28A0092B-C50C-407E-A947-70E740481C1C}">
                <a14:useLocalDpi xmlns:a14="http://schemas.microsoft.com/office/drawing/2010/main" val="0"/>
              </a:ext>
            </a:extLst>
          </a:blip>
          <a:srcRect/>
          <a:stretch>
            <a:fillRect/>
          </a:stretch>
        </p:blipFill>
        <p:spPr bwMode="auto">
          <a:xfrm>
            <a:off x="1790923" y="4637319"/>
            <a:ext cx="4902150" cy="1814795"/>
          </a:xfrm>
          <a:prstGeom prst="rect">
            <a:avLst/>
          </a:prstGeom>
          <a:noFill/>
          <a:ln>
            <a:noFill/>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SMART </a:t>
            </a:r>
            <a:r>
              <a:rPr lang="en-US" altLang="zh-CN" dirty="0" err="1" smtClean="0"/>
              <a:t>lINK</a:t>
            </a:r>
            <a:r>
              <a:rPr lang="zh-CN" altLang="en-US" dirty="0" smtClean="0"/>
              <a:t>基本原理</a:t>
            </a:r>
            <a:endParaRPr lang="zh-CN" altLang="en-US" dirty="0"/>
          </a:p>
        </p:txBody>
      </p:sp>
      <p:sp>
        <p:nvSpPr>
          <p:cNvPr id="3" name="内容占位符 2"/>
          <p:cNvSpPr>
            <a:spLocks noGrp="1"/>
          </p:cNvSpPr>
          <p:nvPr>
            <p:ph idx="1"/>
          </p:nvPr>
        </p:nvSpPr>
        <p:spPr/>
        <p:txBody>
          <a:bodyPr/>
          <a:lstStyle/>
          <a:p>
            <a:r>
              <a:rPr lang="zh-CN" altLang="en-US" dirty="0" smtClean="0"/>
              <a:t>在一定场景下替代</a:t>
            </a:r>
            <a:r>
              <a:rPr lang="en-US" altLang="zh-CN" dirty="0" smtClean="0"/>
              <a:t>STP, </a:t>
            </a:r>
            <a:r>
              <a:rPr lang="zh-CN" altLang="en-US" dirty="0" smtClean="0"/>
              <a:t>能实现毫秒级切换</a:t>
            </a:r>
            <a:endParaRPr lang="en-US" altLang="zh-CN" dirty="0" smtClean="0"/>
          </a:p>
          <a:p>
            <a:r>
              <a:rPr lang="zh-CN" altLang="en-US" dirty="0" smtClean="0"/>
              <a:t>由两个端口组成，一个主端口，一个从端口。正常情况下，主端口处于转发状态，从端口处于阻塞状态，或者待命</a:t>
            </a:r>
            <a:r>
              <a:rPr lang="en-US" altLang="zh-CN" dirty="0" smtClean="0"/>
              <a:t>inactive</a:t>
            </a:r>
            <a:r>
              <a:rPr lang="zh-CN" altLang="en-US" dirty="0" smtClean="0"/>
              <a:t>状态。发生故障时，主端口被阻塞，从端口被切换到转发状态。</a:t>
            </a:r>
            <a:endParaRPr lang="en-US" altLang="zh-CN" dirty="0" smtClean="0"/>
          </a:p>
        </p:txBody>
      </p:sp>
    </p:spTree>
    <p:extLst>
      <p:ext uri="{BB962C8B-B14F-4D97-AF65-F5344CB8AC3E}">
        <p14:creationId xmlns:p14="http://schemas.microsoft.com/office/powerpoint/2010/main" val="609199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SMART </a:t>
            </a:r>
            <a:r>
              <a:rPr lang="en-US" altLang="zh-CN" dirty="0" err="1" smtClean="0"/>
              <a:t>lINK</a:t>
            </a:r>
            <a:r>
              <a:rPr lang="zh-CN" altLang="en-US" dirty="0" smtClean="0"/>
              <a:t>基本原理</a:t>
            </a:r>
            <a:r>
              <a:rPr lang="en-US" altLang="zh-CN" dirty="0" smtClean="0"/>
              <a:t>(</a:t>
            </a:r>
            <a:r>
              <a:rPr lang="en-US" altLang="zh-CN" dirty="0" err="1" smtClean="0"/>
              <a:t>cont</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丢帧问题</a:t>
            </a:r>
            <a:r>
              <a:rPr lang="en-US" altLang="zh-CN" dirty="0" smtClean="0"/>
              <a:t>: smart link </a:t>
            </a:r>
            <a:r>
              <a:rPr lang="zh-CN" altLang="en-US" dirty="0" smtClean="0"/>
              <a:t>定义了一个</a:t>
            </a:r>
            <a:r>
              <a:rPr lang="en-US" altLang="zh-CN" dirty="0" smtClean="0"/>
              <a:t>flush </a:t>
            </a:r>
            <a:r>
              <a:rPr lang="zh-CN" altLang="en-US" dirty="0" smtClean="0"/>
              <a:t>帧，用来通知交换机清除</a:t>
            </a:r>
            <a:r>
              <a:rPr lang="en-US" altLang="zh-CN" dirty="0" smtClean="0"/>
              <a:t>MAC</a:t>
            </a:r>
            <a:r>
              <a:rPr lang="zh-CN" altLang="en-US" dirty="0" smtClean="0"/>
              <a:t>表里面的错误表项</a:t>
            </a:r>
            <a:endParaRPr lang="en-US" altLang="zh-CN" dirty="0" smtClean="0"/>
          </a:p>
          <a:p>
            <a:r>
              <a:rPr lang="zh-CN" altLang="en-US" dirty="0" smtClean="0"/>
              <a:t>为了控制</a:t>
            </a:r>
            <a:r>
              <a:rPr lang="en-US" altLang="zh-CN" dirty="0" smtClean="0"/>
              <a:t>flush</a:t>
            </a:r>
            <a:r>
              <a:rPr lang="zh-CN" altLang="en-US" dirty="0" smtClean="0"/>
              <a:t>帧的传播范围，</a:t>
            </a:r>
            <a:r>
              <a:rPr lang="en-US" altLang="zh-CN" dirty="0" smtClean="0"/>
              <a:t>SMART link</a:t>
            </a:r>
            <a:r>
              <a:rPr lang="zh-CN" altLang="en-US" dirty="0" smtClean="0"/>
              <a:t>专门为</a:t>
            </a:r>
            <a:r>
              <a:rPr lang="en-US" altLang="zh-CN" dirty="0" smtClean="0"/>
              <a:t>flush</a:t>
            </a:r>
            <a:r>
              <a:rPr lang="zh-CN" altLang="en-US" dirty="0" smtClean="0"/>
              <a:t>帧定义了一个</a:t>
            </a:r>
            <a:r>
              <a:rPr lang="en-US" altLang="zh-CN" dirty="0" smtClean="0"/>
              <a:t>VLAN, </a:t>
            </a:r>
            <a:r>
              <a:rPr lang="zh-CN" altLang="en-US" dirty="0" smtClean="0"/>
              <a:t>称为控制</a:t>
            </a:r>
            <a:r>
              <a:rPr lang="en-US" altLang="zh-CN" dirty="0" err="1" smtClean="0"/>
              <a:t>vlan</a:t>
            </a:r>
            <a:r>
              <a:rPr lang="en-US" altLang="zh-CN" dirty="0" smtClean="0"/>
              <a:t>.</a:t>
            </a:r>
          </a:p>
        </p:txBody>
      </p:sp>
    </p:spTree>
    <p:extLst>
      <p:ext uri="{BB962C8B-B14F-4D97-AF65-F5344CB8AC3E}">
        <p14:creationId xmlns:p14="http://schemas.microsoft.com/office/powerpoint/2010/main" val="9698913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SMART </a:t>
            </a:r>
            <a:r>
              <a:rPr lang="en-US" altLang="zh-CN" dirty="0" err="1" smtClean="0"/>
              <a:t>lINK</a:t>
            </a:r>
            <a:r>
              <a:rPr lang="zh-CN" altLang="en-US" dirty="0" smtClean="0"/>
              <a:t>基本原理</a:t>
            </a:r>
            <a:r>
              <a:rPr lang="en-US" altLang="zh-CN" dirty="0" smtClean="0"/>
              <a:t>(</a:t>
            </a:r>
            <a:r>
              <a:rPr lang="en-US" altLang="zh-CN" dirty="0" err="1" smtClean="0"/>
              <a:t>cont</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回切功能：主端口故障恢复正常后，并不会自动恢复到转发状态，需要配置回切功能。</a:t>
            </a:r>
            <a:endParaRPr lang="en-US" altLang="zh-CN" dirty="0" smtClean="0"/>
          </a:p>
          <a:p>
            <a:r>
              <a:rPr lang="zh-CN" altLang="en-US" dirty="0"/>
              <a:t>回</a:t>
            </a:r>
            <a:r>
              <a:rPr lang="zh-CN" altLang="en-US" dirty="0" smtClean="0"/>
              <a:t>切时间</a:t>
            </a:r>
            <a:r>
              <a:rPr lang="en-US" altLang="zh-CN" dirty="0" smtClean="0"/>
              <a:t>;</a:t>
            </a:r>
            <a:r>
              <a:rPr lang="zh-CN" altLang="en-US" dirty="0" smtClean="0"/>
              <a:t>一般</a:t>
            </a:r>
            <a:r>
              <a:rPr lang="en-US" altLang="zh-CN" dirty="0" smtClean="0"/>
              <a:t>60</a:t>
            </a:r>
            <a:r>
              <a:rPr lang="zh-CN" altLang="en-US" dirty="0" smtClean="0"/>
              <a:t>秒，主要是因为主端口工作不稳定，存在闪通闪断现象。</a:t>
            </a:r>
            <a:endParaRPr lang="en-US" altLang="zh-CN" dirty="0" smtClean="0"/>
          </a:p>
        </p:txBody>
      </p:sp>
    </p:spTree>
    <p:extLst>
      <p:ext uri="{BB962C8B-B14F-4D97-AF65-F5344CB8AC3E}">
        <p14:creationId xmlns:p14="http://schemas.microsoft.com/office/powerpoint/2010/main" val="3920549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Moniter</a:t>
            </a:r>
            <a:r>
              <a:rPr lang="en-US" altLang="zh-CN" dirty="0" smtClean="0"/>
              <a:t> link</a:t>
            </a:r>
            <a:endParaRPr lang="zh-CN" altLang="en-US" dirty="0"/>
          </a:p>
        </p:txBody>
      </p:sp>
      <p:sp>
        <p:nvSpPr>
          <p:cNvPr id="3" name="内容占位符 2"/>
          <p:cNvSpPr>
            <a:spLocks noGrp="1"/>
          </p:cNvSpPr>
          <p:nvPr>
            <p:ph idx="1"/>
          </p:nvPr>
        </p:nvSpPr>
        <p:spPr/>
        <p:txBody>
          <a:bodyPr/>
          <a:lstStyle/>
          <a:p>
            <a:r>
              <a:rPr lang="zh-CN" altLang="en-US" dirty="0" smtClean="0"/>
              <a:t>主要是要配合</a:t>
            </a:r>
            <a:r>
              <a:rPr lang="en-US" altLang="zh-CN" dirty="0" smtClean="0"/>
              <a:t>SMART-LINK</a:t>
            </a:r>
            <a:r>
              <a:rPr lang="zh-CN" altLang="en-US" dirty="0" smtClean="0"/>
              <a:t>工作，更好避免丢帧现象。</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87" y="2713199"/>
            <a:ext cx="5457825" cy="3786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7739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6850" y="255429"/>
            <a:ext cx="6991350" cy="994172"/>
          </a:xfrm>
        </p:spPr>
        <p:txBody>
          <a:bodyPr/>
          <a:lstStyle/>
          <a:p>
            <a:r>
              <a:rPr lang="zh-CN" altLang="zh-CN" b="1" dirty="0" smtClean="0"/>
              <a:t>链路聚合的好处</a:t>
            </a:r>
            <a:endParaRPr lang="zh-CN" altLang="en-US" dirty="0"/>
          </a:p>
        </p:txBody>
      </p:sp>
      <p:sp>
        <p:nvSpPr>
          <p:cNvPr id="3" name="内容占位符 2"/>
          <p:cNvSpPr>
            <a:spLocks noGrp="1"/>
          </p:cNvSpPr>
          <p:nvPr>
            <p:ph idx="1"/>
          </p:nvPr>
        </p:nvSpPr>
        <p:spPr/>
        <p:txBody>
          <a:bodyPr>
            <a:normAutofit fontScale="90000" lnSpcReduction="10000"/>
          </a:bodyPr>
          <a:lstStyle/>
          <a:p>
            <a:pPr lvl="0"/>
            <a:r>
              <a:rPr lang="zh-CN" altLang="zh-CN" b="1" dirty="0" smtClean="0">
                <a:solidFill>
                  <a:srgbClr val="FF0000"/>
                </a:solidFill>
              </a:rPr>
              <a:t>链路</a:t>
            </a:r>
            <a:r>
              <a:rPr lang="zh-CN" altLang="zh-CN" b="1" dirty="0">
                <a:solidFill>
                  <a:srgbClr val="FF0000"/>
                </a:solidFill>
              </a:rPr>
              <a:t>聚合可以提高链路的带宽。</a:t>
            </a:r>
            <a:r>
              <a:rPr lang="zh-CN" altLang="zh-CN" dirty="0"/>
              <a:t>理论上，通过链路聚合，可使一个聚合端口的带宽最大为所有成员端口的带宽总和。</a:t>
            </a:r>
          </a:p>
          <a:p>
            <a:pPr lvl="0"/>
            <a:r>
              <a:rPr lang="zh-CN" altLang="zh-CN" b="1" dirty="0">
                <a:solidFill>
                  <a:srgbClr val="FF0000"/>
                </a:solidFill>
              </a:rPr>
              <a:t>链路聚合可以提高网络的可靠性。</a:t>
            </a:r>
            <a:r>
              <a:rPr lang="zh-CN" altLang="zh-CN" dirty="0"/>
              <a:t>配置了链路聚合的端口，若其中一端口出现故障，则该成员端口的流量就会切换到成员链路中去。保障了网络传输的可靠性。</a:t>
            </a:r>
          </a:p>
          <a:p>
            <a:pPr lvl="0"/>
            <a:r>
              <a:rPr lang="zh-CN" altLang="zh-CN" b="1" dirty="0">
                <a:solidFill>
                  <a:srgbClr val="FF0000"/>
                </a:solidFill>
              </a:rPr>
              <a:t>链路聚合还可以实现流量的负载均衡。</a:t>
            </a:r>
            <a:r>
              <a:rPr lang="zh-CN" altLang="zh-CN" dirty="0"/>
              <a:t>把流量平均分到所有成员链路中去。使得每个成员链路最低限度的降低产生流量阻塞链路的风险</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b="1" dirty="0" smtClean="0"/>
              <a:t>链路聚合技术的运用场景</a:t>
            </a:r>
            <a:endParaRPr lang="zh-CN" altLang="en-US" dirty="0"/>
          </a:p>
        </p:txBody>
      </p:sp>
      <p:sp>
        <p:nvSpPr>
          <p:cNvPr id="3" name="内容占位符 2"/>
          <p:cNvSpPr>
            <a:spLocks noGrp="1"/>
          </p:cNvSpPr>
          <p:nvPr>
            <p:ph idx="1"/>
          </p:nvPr>
        </p:nvSpPr>
        <p:spPr/>
        <p:txBody>
          <a:bodyPr>
            <a:normAutofit/>
          </a:bodyPr>
          <a:lstStyle/>
          <a:p>
            <a:r>
              <a:rPr lang="zh-CN" altLang="zh-CN" sz="2400" dirty="0" smtClean="0"/>
              <a:t>链路</a:t>
            </a:r>
            <a:r>
              <a:rPr lang="zh-CN" altLang="zh-CN" sz="2400" dirty="0"/>
              <a:t>聚合同时也被称为链路</a:t>
            </a:r>
            <a:r>
              <a:rPr lang="zh-CN" altLang="zh-CN" sz="2400" dirty="0" smtClean="0"/>
              <a:t>绑定</a:t>
            </a:r>
            <a:r>
              <a:rPr lang="zh-CN" altLang="en-US" sz="2400" dirty="0" smtClean="0"/>
              <a:t>，</a:t>
            </a:r>
            <a:r>
              <a:rPr lang="zh-CN" altLang="zh-CN" sz="2400" dirty="0" smtClean="0"/>
              <a:t>链路</a:t>
            </a:r>
            <a:r>
              <a:rPr lang="zh-CN" altLang="zh-CN" sz="2400" dirty="0"/>
              <a:t>聚合技术不仅可以运用在</a:t>
            </a:r>
            <a:r>
              <a:rPr lang="zh-CN" altLang="zh-CN" sz="2400" b="1" dirty="0">
                <a:solidFill>
                  <a:srgbClr val="FF0000"/>
                </a:solidFill>
              </a:rPr>
              <a:t>交换机之间</a:t>
            </a:r>
            <a:r>
              <a:rPr lang="zh-CN" altLang="zh-CN" sz="2400" dirty="0"/>
              <a:t>，还可以应用在</a:t>
            </a:r>
            <a:r>
              <a:rPr lang="zh-CN" altLang="zh-CN" sz="2400" b="1" dirty="0">
                <a:solidFill>
                  <a:srgbClr val="FF0000"/>
                </a:solidFill>
              </a:rPr>
              <a:t>交换机与路由器之间</a:t>
            </a:r>
            <a:r>
              <a:rPr lang="zh-CN" altLang="zh-CN" sz="2400" dirty="0"/>
              <a:t>、</a:t>
            </a:r>
            <a:r>
              <a:rPr lang="zh-CN" altLang="zh-CN" sz="2400" b="1" dirty="0">
                <a:solidFill>
                  <a:srgbClr val="FF0000"/>
                </a:solidFill>
              </a:rPr>
              <a:t>路由器与路由器之间</a:t>
            </a:r>
            <a:r>
              <a:rPr lang="zh-CN" altLang="zh-CN" sz="2400" dirty="0"/>
              <a:t>、</a:t>
            </a:r>
            <a:r>
              <a:rPr lang="zh-CN" altLang="zh-CN" sz="2400" b="1" dirty="0">
                <a:solidFill>
                  <a:srgbClr val="FF0000"/>
                </a:solidFill>
              </a:rPr>
              <a:t>交换机与服务器之间</a:t>
            </a:r>
            <a:r>
              <a:rPr lang="zh-CN" altLang="zh-CN" sz="2400" dirty="0"/>
              <a:t>、</a:t>
            </a:r>
            <a:r>
              <a:rPr lang="zh-CN" altLang="zh-CN" sz="2400" b="1" dirty="0">
                <a:solidFill>
                  <a:srgbClr val="FF0000"/>
                </a:solidFill>
              </a:rPr>
              <a:t>路由器与服务器之间</a:t>
            </a:r>
            <a:r>
              <a:rPr lang="zh-CN" altLang="zh-CN" sz="2400" dirty="0"/>
              <a:t>、</a:t>
            </a:r>
            <a:r>
              <a:rPr lang="zh-CN" altLang="zh-CN" sz="2400" b="1" dirty="0">
                <a:solidFill>
                  <a:srgbClr val="FF0000"/>
                </a:solidFill>
              </a:rPr>
              <a:t>服务器与服务器之间</a:t>
            </a:r>
            <a:r>
              <a:rPr lang="zh-CN" altLang="zh-CN" sz="2400" dirty="0" smtClean="0"/>
              <a:t>。</a:t>
            </a:r>
            <a:endParaRPr lang="en-US" altLang="zh-CN" sz="2400" dirty="0" smtClean="0"/>
          </a:p>
          <a:p>
            <a:r>
              <a:rPr lang="zh-CN" altLang="en-US" sz="2400" dirty="0" smtClean="0"/>
              <a:t>理论</a:t>
            </a:r>
            <a:r>
              <a:rPr lang="zh-CN" altLang="zh-CN" sz="2400" dirty="0" smtClean="0"/>
              <a:t>上</a:t>
            </a:r>
            <a:r>
              <a:rPr lang="zh-CN" altLang="zh-CN" sz="2400" dirty="0"/>
              <a:t>，</a:t>
            </a:r>
            <a:r>
              <a:rPr lang="en-US" altLang="zh-CN" sz="2400" dirty="0"/>
              <a:t>PC</a:t>
            </a:r>
            <a:r>
              <a:rPr lang="zh-CN" altLang="zh-CN" sz="2400" dirty="0"/>
              <a:t>机上也是可以实现链路聚合的，但是成本较高，所以现实中没有真正的实现。</a:t>
            </a:r>
          </a:p>
          <a:p>
            <a:endParaRPr lang="zh-CN"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0039" y="593249"/>
            <a:ext cx="7053695" cy="994172"/>
          </a:xfrm>
        </p:spPr>
        <p:txBody>
          <a:bodyPr/>
          <a:lstStyle/>
          <a:p>
            <a:r>
              <a:rPr lang="zh-CN" altLang="en-US" b="1" dirty="0" smtClean="0"/>
              <a:t>链路聚合的相关基本概念</a:t>
            </a:r>
            <a:r>
              <a:rPr lang="en-US" altLang="zh-CN" b="1" dirty="0" smtClean="0"/>
              <a:t>1</a:t>
            </a:r>
            <a:endParaRPr lang="zh-CN" altLang="en-US" dirty="0"/>
          </a:p>
        </p:txBody>
      </p:sp>
      <p:sp>
        <p:nvSpPr>
          <p:cNvPr id="3" name="内容占位符 2"/>
          <p:cNvSpPr>
            <a:spLocks noGrp="1"/>
          </p:cNvSpPr>
          <p:nvPr>
            <p:ph idx="1"/>
          </p:nvPr>
        </p:nvSpPr>
        <p:spPr>
          <a:xfrm>
            <a:off x="628650" y="2027959"/>
            <a:ext cx="7886700" cy="3462014"/>
          </a:xfrm>
        </p:spPr>
        <p:txBody>
          <a:bodyPr>
            <a:normAutofit fontScale="60000" lnSpcReduction="10000"/>
          </a:bodyPr>
          <a:lstStyle/>
          <a:p>
            <a:r>
              <a:rPr lang="zh-CN" altLang="en-US" dirty="0" smtClean="0"/>
              <a:t>链路</a:t>
            </a:r>
            <a:r>
              <a:rPr lang="zh-CN" altLang="en-US" dirty="0"/>
              <a:t>聚合组和链路聚合接口</a:t>
            </a:r>
          </a:p>
          <a:p>
            <a:pPr lvl="1">
              <a:buFont typeface="Wingdings" panose="05000000000000000000" pitchFamily="2" charset="2"/>
              <a:buChar char="ü"/>
            </a:pPr>
            <a:r>
              <a:rPr lang="zh-CN" altLang="en-US" b="1" dirty="0">
                <a:solidFill>
                  <a:srgbClr val="FF0000"/>
                </a:solidFill>
              </a:rPr>
              <a:t>链路聚合组</a:t>
            </a:r>
            <a:r>
              <a:rPr lang="en-US" altLang="zh-CN" b="1" dirty="0">
                <a:solidFill>
                  <a:srgbClr val="FF0000"/>
                </a:solidFill>
              </a:rPr>
              <a:t>LAG</a:t>
            </a:r>
            <a:r>
              <a:rPr lang="zh-CN" altLang="en-US" dirty="0"/>
              <a:t>（</a:t>
            </a:r>
            <a:r>
              <a:rPr lang="en-US" altLang="zh-CN" dirty="0"/>
              <a:t>Link Aggregation Group</a:t>
            </a:r>
            <a:r>
              <a:rPr lang="zh-CN" altLang="en-US" dirty="0"/>
              <a:t>）是指将若干条以太链路捆绑在一起所形成的逻辑链路。</a:t>
            </a:r>
          </a:p>
          <a:p>
            <a:pPr lvl="1">
              <a:buFont typeface="Wingdings" panose="05000000000000000000" pitchFamily="2" charset="2"/>
              <a:buChar char="ü"/>
            </a:pPr>
            <a:r>
              <a:rPr lang="zh-CN" altLang="en-US" dirty="0"/>
              <a:t>每个聚合组唯一对应着一个逻辑接口，这个逻辑接口称之为</a:t>
            </a:r>
            <a:r>
              <a:rPr lang="zh-CN" altLang="en-US" b="1" dirty="0">
                <a:solidFill>
                  <a:srgbClr val="FF0000"/>
                </a:solidFill>
              </a:rPr>
              <a:t>链路聚合接口</a:t>
            </a:r>
            <a:r>
              <a:rPr lang="zh-CN" altLang="en-US" dirty="0"/>
              <a:t>或</a:t>
            </a:r>
            <a:r>
              <a:rPr lang="en-US" altLang="zh-CN" b="1" dirty="0">
                <a:solidFill>
                  <a:srgbClr val="FF0000"/>
                </a:solidFill>
              </a:rPr>
              <a:t>Eth-Trunk</a:t>
            </a:r>
            <a:r>
              <a:rPr lang="zh-CN" altLang="en-US" b="1" dirty="0">
                <a:solidFill>
                  <a:srgbClr val="FF0000"/>
                </a:solidFill>
              </a:rPr>
              <a:t>接口</a:t>
            </a:r>
            <a:r>
              <a:rPr lang="zh-CN" altLang="en-US" dirty="0" smtClean="0"/>
              <a:t>。</a:t>
            </a:r>
            <a:endParaRPr lang="en-US" altLang="zh-CN" dirty="0" smtClean="0"/>
          </a:p>
          <a:p>
            <a:pPr lvl="1">
              <a:buFont typeface="Wingdings" panose="05000000000000000000" pitchFamily="2" charset="2"/>
              <a:buChar char="ü"/>
            </a:pPr>
            <a:r>
              <a:rPr lang="zh-CN" altLang="en-US" dirty="0" smtClean="0"/>
              <a:t>链路</a:t>
            </a:r>
            <a:r>
              <a:rPr lang="zh-CN" altLang="en-US" dirty="0"/>
              <a:t>聚合接口可以作为普通的以太网接口来使用，与普通以太网接口的差别在于：转发的时候链路聚合组需要</a:t>
            </a:r>
            <a:r>
              <a:rPr lang="zh-CN" altLang="en-US" b="1" dirty="0">
                <a:solidFill>
                  <a:srgbClr val="FF0000"/>
                </a:solidFill>
              </a:rPr>
              <a:t>从成员接口中选择一个或多个接口</a:t>
            </a:r>
            <a:r>
              <a:rPr lang="zh-CN" altLang="en-US" dirty="0"/>
              <a:t>来进行数据转发。</a:t>
            </a:r>
          </a:p>
          <a:p>
            <a:r>
              <a:rPr lang="zh-CN" altLang="en-US" dirty="0"/>
              <a:t>成员接口和成员链路</a:t>
            </a:r>
          </a:p>
          <a:p>
            <a:pPr lvl="1">
              <a:buFont typeface="Wingdings" panose="05000000000000000000" pitchFamily="2" charset="2"/>
              <a:buChar char="ü"/>
            </a:pPr>
            <a:r>
              <a:rPr lang="zh-CN" altLang="en-US" b="1" dirty="0">
                <a:solidFill>
                  <a:srgbClr val="FF0000"/>
                </a:solidFill>
              </a:rPr>
              <a:t>组成</a:t>
            </a:r>
            <a:r>
              <a:rPr lang="en-US" altLang="zh-CN" b="1" dirty="0">
                <a:solidFill>
                  <a:srgbClr val="FF0000"/>
                </a:solidFill>
              </a:rPr>
              <a:t>Eth-Trunk</a:t>
            </a:r>
            <a:r>
              <a:rPr lang="zh-CN" altLang="en-US" b="1" dirty="0">
                <a:solidFill>
                  <a:srgbClr val="FF0000"/>
                </a:solidFill>
              </a:rPr>
              <a:t>接口的各个物理接口称为成员接口</a:t>
            </a:r>
            <a:r>
              <a:rPr lang="zh-CN" altLang="en-US" b="1" dirty="0" smtClean="0">
                <a:solidFill>
                  <a:srgbClr val="FF0000"/>
                </a:solidFill>
              </a:rPr>
              <a:t>。</a:t>
            </a:r>
            <a:endParaRPr lang="en-US" altLang="zh-CN" b="1" dirty="0" smtClean="0">
              <a:solidFill>
                <a:srgbClr val="FF0000"/>
              </a:solidFill>
            </a:endParaRPr>
          </a:p>
          <a:p>
            <a:pPr lvl="1">
              <a:buFont typeface="Wingdings" panose="05000000000000000000" pitchFamily="2" charset="2"/>
              <a:buChar char="ü"/>
            </a:pPr>
            <a:r>
              <a:rPr lang="zh-CN" altLang="en-US" b="1" dirty="0" smtClean="0">
                <a:solidFill>
                  <a:srgbClr val="FF0000"/>
                </a:solidFill>
              </a:rPr>
              <a:t>成员</a:t>
            </a:r>
            <a:r>
              <a:rPr lang="zh-CN" altLang="en-US" b="1" dirty="0">
                <a:solidFill>
                  <a:srgbClr val="FF0000"/>
                </a:solidFill>
              </a:rPr>
              <a:t>接口对应的链路称为成员链路</a:t>
            </a:r>
            <a:r>
              <a:rPr lang="zh-CN" altLang="en-US" dirty="0"/>
              <a:t>。</a:t>
            </a:r>
          </a:p>
          <a:p>
            <a:r>
              <a:rPr lang="zh-CN" altLang="en-US" dirty="0"/>
              <a:t>活动接口和非活动接口、活动链路和非活动链路</a:t>
            </a:r>
          </a:p>
          <a:p>
            <a:pPr lvl="1"/>
            <a:r>
              <a:rPr lang="zh-CN" altLang="en-US" dirty="0"/>
              <a:t>链路聚合组的成员接口存在活动接口和非活动接口两种。</a:t>
            </a:r>
            <a:r>
              <a:rPr lang="zh-CN" altLang="en-US" b="1" dirty="0">
                <a:solidFill>
                  <a:srgbClr val="FF0000"/>
                </a:solidFill>
              </a:rPr>
              <a:t>转发数据的接口称为活动接口，不转发数据的接口称为非活动接口。</a:t>
            </a:r>
          </a:p>
          <a:p>
            <a:pPr lvl="1"/>
            <a:r>
              <a:rPr lang="zh-CN" altLang="en-US" dirty="0"/>
              <a:t>活动接口对应的链路称为</a:t>
            </a:r>
            <a:r>
              <a:rPr lang="zh-CN" altLang="en-US" b="1" dirty="0">
                <a:solidFill>
                  <a:srgbClr val="FF0000"/>
                </a:solidFill>
              </a:rPr>
              <a:t>活动链路</a:t>
            </a:r>
            <a:r>
              <a:rPr lang="zh-CN" altLang="en-US" dirty="0"/>
              <a:t>，非活动接口对应的链路称为</a:t>
            </a:r>
            <a:r>
              <a:rPr lang="zh-CN" altLang="en-US" b="1" dirty="0">
                <a:solidFill>
                  <a:srgbClr val="FF0000"/>
                </a:solidFill>
              </a:rPr>
              <a:t>非活动链路</a:t>
            </a:r>
            <a:r>
              <a:rPr lang="zh-CN" altLang="en-US" dirty="0"/>
              <a:t>。</a:t>
            </a:r>
          </a:p>
          <a:p>
            <a:pPr lvl="1"/>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127" y="519589"/>
            <a:ext cx="7289223" cy="994172"/>
          </a:xfrm>
        </p:spPr>
        <p:txBody>
          <a:bodyPr/>
          <a:lstStyle/>
          <a:p>
            <a:r>
              <a:rPr lang="zh-CN" altLang="en-US" b="1" dirty="0" smtClean="0"/>
              <a:t>链路聚合的相关基本概念</a:t>
            </a:r>
            <a:r>
              <a:rPr lang="en-US" altLang="zh-CN" b="1" dirty="0" smtClean="0"/>
              <a:t>2</a:t>
            </a:r>
            <a:endParaRPr lang="zh-CN" altLang="en-US" dirty="0"/>
          </a:p>
        </p:txBody>
      </p:sp>
      <p:sp>
        <p:nvSpPr>
          <p:cNvPr id="3" name="内容占位符 2"/>
          <p:cNvSpPr>
            <a:spLocks noGrp="1"/>
          </p:cNvSpPr>
          <p:nvPr>
            <p:ph idx="1"/>
          </p:nvPr>
        </p:nvSpPr>
        <p:spPr>
          <a:xfrm>
            <a:off x="628650" y="2027959"/>
            <a:ext cx="7886700" cy="3462014"/>
          </a:xfrm>
        </p:spPr>
        <p:txBody>
          <a:bodyPr>
            <a:normAutofit fontScale="87500" lnSpcReduction="20000"/>
          </a:bodyPr>
          <a:lstStyle/>
          <a:p>
            <a:r>
              <a:rPr lang="zh-CN" altLang="en-US" b="1" dirty="0" smtClean="0">
                <a:solidFill>
                  <a:srgbClr val="FF0000"/>
                </a:solidFill>
              </a:rPr>
              <a:t>活动接口数上限阈值</a:t>
            </a:r>
          </a:p>
          <a:p>
            <a:pPr lvl="1"/>
            <a:r>
              <a:rPr lang="zh-CN" altLang="en-US" dirty="0" smtClean="0"/>
              <a:t>设置活动接口数上限阈值的目的是在保证带宽的情况下提高网络的可靠性。当前活动链路数目达到上限阈值时，再向</a:t>
            </a:r>
            <a:r>
              <a:rPr lang="en-US" altLang="zh-CN" dirty="0" smtClean="0"/>
              <a:t>Eth-Trunk</a:t>
            </a:r>
            <a:r>
              <a:rPr lang="zh-CN" altLang="en-US" dirty="0" smtClean="0"/>
              <a:t>中添加成员接口，不会增加</a:t>
            </a:r>
            <a:r>
              <a:rPr lang="en-US" altLang="zh-CN" dirty="0" smtClean="0"/>
              <a:t>Eth-Trunk</a:t>
            </a:r>
            <a:r>
              <a:rPr lang="zh-CN" altLang="en-US" dirty="0" smtClean="0"/>
              <a:t>活动接口的数目，超过上限阈值的链路状态将被置为</a:t>
            </a:r>
            <a:r>
              <a:rPr lang="en-US" altLang="zh-CN" dirty="0" smtClean="0"/>
              <a:t>Down</a:t>
            </a:r>
            <a:r>
              <a:rPr lang="zh-CN" altLang="en-US" dirty="0" smtClean="0"/>
              <a:t>，作为备份链路。</a:t>
            </a:r>
          </a:p>
          <a:p>
            <a:pPr lvl="1"/>
            <a:r>
              <a:rPr lang="zh-CN" altLang="en-US" b="1" dirty="0" smtClean="0">
                <a:solidFill>
                  <a:srgbClr val="FF0000"/>
                </a:solidFill>
              </a:rPr>
              <a:t>注：手工负载分担模式链路聚合不支持活动接口数上限阈值的配置。</a:t>
            </a:r>
          </a:p>
          <a:p>
            <a:r>
              <a:rPr lang="zh-CN" altLang="en-US" b="1" dirty="0">
                <a:solidFill>
                  <a:srgbClr val="FF0000"/>
                </a:solidFill>
              </a:rPr>
              <a:t>活动接口数下限阈值</a:t>
            </a:r>
          </a:p>
          <a:p>
            <a:pPr lvl="1"/>
            <a:r>
              <a:rPr lang="zh-CN" altLang="en-US" dirty="0" smtClean="0"/>
              <a:t>设置活动接口数下限阈值是为了保证最小带宽，当前活动链路数目小于下限阈值时，</a:t>
            </a:r>
            <a:r>
              <a:rPr lang="en-US" altLang="zh-CN" dirty="0" smtClean="0"/>
              <a:t>Eth-Trunk</a:t>
            </a:r>
            <a:r>
              <a:rPr lang="zh-CN" altLang="en-US" dirty="0" smtClean="0"/>
              <a:t>接口的状态转为</a:t>
            </a:r>
            <a:r>
              <a:rPr lang="en-US" altLang="zh-CN" dirty="0" smtClean="0"/>
              <a:t>Down</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6964" y="583089"/>
            <a:ext cx="7178387" cy="994172"/>
          </a:xfrm>
        </p:spPr>
        <p:txBody>
          <a:bodyPr/>
          <a:lstStyle/>
          <a:p>
            <a:r>
              <a:rPr lang="en-US" altLang="zh-CN" b="1" dirty="0" smtClean="0"/>
              <a:t>Eth-Trunk </a:t>
            </a:r>
            <a:r>
              <a:rPr lang="zh-CN" altLang="zh-CN" b="1" dirty="0" smtClean="0"/>
              <a:t>端口</a:t>
            </a:r>
            <a:endParaRPr lang="zh-CN" altLang="en-US" dirty="0"/>
          </a:p>
        </p:txBody>
      </p:sp>
      <p:sp>
        <p:nvSpPr>
          <p:cNvPr id="3" name="内容占位符 2"/>
          <p:cNvSpPr>
            <a:spLocks noGrp="1"/>
          </p:cNvSpPr>
          <p:nvPr>
            <p:ph idx="1"/>
          </p:nvPr>
        </p:nvSpPr>
        <p:spPr>
          <a:xfrm>
            <a:off x="628650" y="2047399"/>
            <a:ext cx="7886700" cy="3933825"/>
          </a:xfrm>
        </p:spPr>
        <p:txBody>
          <a:bodyPr>
            <a:normAutofit fontScale="45000" lnSpcReduction="20000"/>
          </a:bodyPr>
          <a:lstStyle/>
          <a:p>
            <a:r>
              <a:rPr lang="zh-CN" altLang="zh-CN" dirty="0"/>
              <a:t>　　①只能删除不包含任何成员端口的</a:t>
            </a:r>
            <a:r>
              <a:rPr lang="en-US" altLang="zh-CN" dirty="0"/>
              <a:t>Eth-Trunk</a:t>
            </a:r>
            <a:r>
              <a:rPr lang="zh-CN" altLang="zh-CN" dirty="0"/>
              <a:t>端口。</a:t>
            </a:r>
          </a:p>
          <a:p>
            <a:r>
              <a:rPr lang="zh-CN" altLang="zh-CN" dirty="0"/>
              <a:t>　　②二层的</a:t>
            </a:r>
            <a:r>
              <a:rPr lang="en-US" altLang="zh-CN" dirty="0"/>
              <a:t>Eth-Trunk</a:t>
            </a:r>
            <a:r>
              <a:rPr lang="zh-CN" altLang="zh-CN" dirty="0"/>
              <a:t>端口的成员端口必须是二层的接口；三层的</a:t>
            </a:r>
            <a:r>
              <a:rPr lang="en-US" altLang="zh-CN" dirty="0"/>
              <a:t>Eth-Trunk</a:t>
            </a:r>
            <a:r>
              <a:rPr lang="zh-CN" altLang="zh-CN" dirty="0"/>
              <a:t>端口的成员端口必须是三层的接口。</a:t>
            </a:r>
          </a:p>
          <a:p>
            <a:r>
              <a:rPr lang="zh-CN" altLang="zh-CN" dirty="0"/>
              <a:t>　　③一个</a:t>
            </a:r>
            <a:r>
              <a:rPr lang="en-US" altLang="zh-CN" dirty="0"/>
              <a:t>Eth-Trunk</a:t>
            </a:r>
            <a:r>
              <a:rPr lang="zh-CN" altLang="zh-CN" dirty="0"/>
              <a:t>端口最多可以加入</a:t>
            </a:r>
            <a:r>
              <a:rPr lang="en-US" altLang="zh-CN" dirty="0"/>
              <a:t>8</a:t>
            </a:r>
            <a:r>
              <a:rPr lang="zh-CN" altLang="zh-CN" dirty="0"/>
              <a:t>个成员端口。</a:t>
            </a:r>
          </a:p>
          <a:p>
            <a:r>
              <a:rPr lang="zh-CN" altLang="zh-CN" dirty="0"/>
              <a:t>　　④加入</a:t>
            </a:r>
            <a:r>
              <a:rPr lang="en-US" altLang="zh-CN" dirty="0"/>
              <a:t>Eth-Trunk</a:t>
            </a:r>
            <a:r>
              <a:rPr lang="zh-CN" altLang="zh-CN" dirty="0"/>
              <a:t>端口的接口类型必须是</a:t>
            </a:r>
            <a:r>
              <a:rPr lang="en-US" altLang="zh-CN" dirty="0"/>
              <a:t>Hybrid</a:t>
            </a:r>
            <a:r>
              <a:rPr lang="zh-CN" altLang="zh-CN" dirty="0"/>
              <a:t>接口（</a:t>
            </a:r>
            <a:r>
              <a:rPr lang="en-US" altLang="zh-CN" dirty="0"/>
              <a:t>Access</a:t>
            </a:r>
            <a:r>
              <a:rPr lang="zh-CN" altLang="zh-CN" dirty="0"/>
              <a:t>与</a:t>
            </a:r>
            <a:r>
              <a:rPr lang="en-US" altLang="zh-CN" dirty="0"/>
              <a:t>Trunk</a:t>
            </a:r>
            <a:r>
              <a:rPr lang="zh-CN" altLang="zh-CN" dirty="0"/>
              <a:t>类型的端口无法加入）。</a:t>
            </a:r>
          </a:p>
          <a:p>
            <a:r>
              <a:rPr lang="zh-CN" altLang="zh-CN" dirty="0"/>
              <a:t>　　⑤</a:t>
            </a:r>
            <a:r>
              <a:rPr lang="en-US" altLang="zh-CN" dirty="0"/>
              <a:t>Eth-Trunk</a:t>
            </a:r>
            <a:r>
              <a:rPr lang="zh-CN" altLang="zh-CN" dirty="0"/>
              <a:t>端口不能作为其他</a:t>
            </a:r>
            <a:r>
              <a:rPr lang="en-US" altLang="zh-CN" dirty="0"/>
              <a:t>Eth-Trunk</a:t>
            </a:r>
            <a:r>
              <a:rPr lang="zh-CN" altLang="zh-CN" dirty="0"/>
              <a:t>端口的成员端口。</a:t>
            </a:r>
          </a:p>
          <a:p>
            <a:r>
              <a:rPr lang="zh-CN" altLang="zh-CN" dirty="0"/>
              <a:t>　　⑥同一个以太网接口只能属于一个</a:t>
            </a:r>
            <a:r>
              <a:rPr lang="en-US" altLang="zh-CN" dirty="0"/>
              <a:t>Eth-Trunk</a:t>
            </a:r>
            <a:r>
              <a:rPr lang="zh-CN" altLang="zh-CN" dirty="0"/>
              <a:t>端口。</a:t>
            </a:r>
          </a:p>
          <a:p>
            <a:r>
              <a:rPr lang="zh-CN" altLang="zh-CN" dirty="0"/>
              <a:t>　　⑦同一个</a:t>
            </a:r>
            <a:r>
              <a:rPr lang="en-US" altLang="zh-CN" dirty="0"/>
              <a:t>Eth-Trunk</a:t>
            </a:r>
            <a:r>
              <a:rPr lang="zh-CN" altLang="zh-CN" dirty="0"/>
              <a:t>端口下的成员端口的类型必须一致。</a:t>
            </a:r>
          </a:p>
          <a:p>
            <a:r>
              <a:rPr lang="zh-CN" altLang="zh-CN" dirty="0"/>
              <a:t>　　⑧如果本端设备接口加入了</a:t>
            </a:r>
            <a:r>
              <a:rPr lang="en-US" altLang="zh-CN" dirty="0"/>
              <a:t>Eth-Trunk</a:t>
            </a:r>
            <a:r>
              <a:rPr lang="zh-CN" altLang="zh-CN" dirty="0"/>
              <a:t>端口，与该接口直连的对端接口也必须加入</a:t>
            </a:r>
            <a:r>
              <a:rPr lang="en-US" altLang="zh-CN" dirty="0"/>
              <a:t>Eth-Trunk</a:t>
            </a:r>
            <a:r>
              <a:rPr lang="zh-CN" altLang="zh-CN" dirty="0"/>
              <a:t>端口，两端才能正常通信。</a:t>
            </a:r>
          </a:p>
          <a:p>
            <a:r>
              <a:rPr lang="zh-CN" altLang="zh-CN" dirty="0"/>
              <a:t>　　⑨如果成员端口的速率不同，速率低的接口可能会发送拥塞，造成报文的丢失。</a:t>
            </a:r>
          </a:p>
          <a:p>
            <a:r>
              <a:rPr lang="zh-CN" altLang="zh-CN" dirty="0"/>
              <a:t>　　⑩接口加入</a:t>
            </a:r>
            <a:r>
              <a:rPr lang="en-US" altLang="zh-CN" dirty="0"/>
              <a:t>Eth-Trunk</a:t>
            </a:r>
            <a:r>
              <a:rPr lang="zh-CN" altLang="zh-CN" dirty="0"/>
              <a:t>端口后，成员端口不再学习</a:t>
            </a:r>
            <a:r>
              <a:rPr lang="en-US" altLang="zh-CN" dirty="0"/>
              <a:t>MAC</a:t>
            </a:r>
            <a:r>
              <a:rPr lang="zh-CN" altLang="zh-CN" dirty="0"/>
              <a:t>地址，</a:t>
            </a:r>
            <a:r>
              <a:rPr lang="en-US" altLang="zh-CN" dirty="0"/>
              <a:t>Eth-Trunk</a:t>
            </a:r>
            <a:r>
              <a:rPr lang="zh-CN" altLang="zh-CN" dirty="0"/>
              <a:t>端口进行</a:t>
            </a:r>
            <a:r>
              <a:rPr lang="en-US" altLang="zh-CN" dirty="0"/>
              <a:t>MAC</a:t>
            </a:r>
            <a:r>
              <a:rPr lang="zh-CN" altLang="zh-CN" dirty="0"/>
              <a:t>地址的学习。</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5172" y="371634"/>
            <a:ext cx="7213023" cy="994172"/>
          </a:xfrm>
        </p:spPr>
        <p:txBody>
          <a:bodyPr/>
          <a:lstStyle/>
          <a:p>
            <a:r>
              <a:rPr lang="zh-CN" altLang="en-US" b="1" dirty="0" smtClean="0">
                <a:solidFill>
                  <a:srgbClr val="FF0000"/>
                </a:solidFill>
              </a:rPr>
              <a:t>链路聚合模式</a:t>
            </a:r>
            <a:endParaRPr lang="zh-CN" altLang="en-US" b="1" dirty="0">
              <a:solidFill>
                <a:srgbClr val="FF0000"/>
              </a:solidFill>
            </a:endParaRPr>
          </a:p>
        </p:txBody>
      </p:sp>
      <p:sp>
        <p:nvSpPr>
          <p:cNvPr id="3" name="内容占位符 2"/>
          <p:cNvSpPr>
            <a:spLocks noGrp="1"/>
          </p:cNvSpPr>
          <p:nvPr>
            <p:ph idx="1"/>
          </p:nvPr>
        </p:nvSpPr>
        <p:spPr>
          <a:xfrm>
            <a:off x="531668" y="2004796"/>
            <a:ext cx="7886700" cy="3263504"/>
          </a:xfrm>
        </p:spPr>
        <p:txBody>
          <a:bodyPr/>
          <a:lstStyle/>
          <a:p>
            <a:endParaRPr lang="zh-CN" altLang="en-US" dirty="0"/>
          </a:p>
        </p:txBody>
      </p:sp>
      <p:graphicFrame>
        <p:nvGraphicFramePr>
          <p:cNvPr id="4" name="表格 3"/>
          <p:cNvGraphicFramePr>
            <a:graphicFrameLocks noGrp="1"/>
          </p:cNvGraphicFramePr>
          <p:nvPr/>
        </p:nvGraphicFramePr>
        <p:xfrm>
          <a:off x="531668" y="2004796"/>
          <a:ext cx="8189595" cy="3867960"/>
        </p:xfrm>
        <a:graphic>
          <a:graphicData uri="http://schemas.openxmlformats.org/drawingml/2006/table">
            <a:tbl>
              <a:tblPr/>
              <a:tblGrid>
                <a:gridCol w="2729865"/>
                <a:gridCol w="2729865"/>
                <a:gridCol w="2729865"/>
              </a:tblGrid>
              <a:tr h="251460">
                <a:tc>
                  <a:txBody>
                    <a:bodyPr/>
                    <a:lstStyle/>
                    <a:p>
                      <a:pPr fontAlgn="ctr" latinLnBrk="0"/>
                      <a:r>
                        <a:rPr lang="zh-CN" altLang="en-US" sz="1200" b="1" dirty="0">
                          <a:solidFill>
                            <a:srgbClr val="4F4F4F"/>
                          </a:solidFill>
                          <a:effectLst/>
                        </a:rPr>
                        <a:t>维度</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1200" b="1" dirty="0">
                          <a:solidFill>
                            <a:srgbClr val="4F4F4F"/>
                          </a:solidFill>
                          <a:effectLst/>
                        </a:rPr>
                        <a:t>手工模式</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en-US" sz="1200" b="1">
                          <a:solidFill>
                            <a:srgbClr val="4F4F4F"/>
                          </a:solidFill>
                          <a:effectLst/>
                        </a:rPr>
                        <a:t>LACP</a:t>
                      </a:r>
                      <a:r>
                        <a:rPr lang="zh-CN" altLang="en-US" sz="1200" b="1">
                          <a:solidFill>
                            <a:srgbClr val="4F4F4F"/>
                          </a:solidFill>
                          <a:effectLst/>
                        </a:rPr>
                        <a:t>模式</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r>
              <a:tr h="1372870">
                <a:tc>
                  <a:txBody>
                    <a:bodyPr/>
                    <a:lstStyle/>
                    <a:p>
                      <a:pPr fontAlgn="ctr" latinLnBrk="0"/>
                      <a:r>
                        <a:rPr lang="zh-CN" altLang="en-US" sz="1200" b="0" dirty="0">
                          <a:solidFill>
                            <a:srgbClr val="4F4F4F"/>
                          </a:solidFill>
                          <a:effectLst/>
                        </a:rPr>
                        <a:t>定义</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1200" b="0" dirty="0">
                          <a:solidFill>
                            <a:srgbClr val="4F4F4F"/>
                          </a:solidFill>
                          <a:effectLst/>
                        </a:rPr>
                        <a:t>Eth-Trunk</a:t>
                      </a:r>
                      <a:r>
                        <a:rPr lang="zh-CN" altLang="en-US" sz="1200" b="0" dirty="0">
                          <a:solidFill>
                            <a:srgbClr val="4F4F4F"/>
                          </a:solidFill>
                          <a:effectLst/>
                        </a:rPr>
                        <a:t>的建立、成员接口的加入由手工配置，没有链路聚合控制协议的参与。</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1200" b="0">
                          <a:solidFill>
                            <a:srgbClr val="4F4F4F"/>
                          </a:solidFill>
                          <a:effectLst/>
                        </a:rPr>
                        <a:t>Eth-Trunk</a:t>
                      </a:r>
                      <a:r>
                        <a:rPr lang="zh-CN" altLang="en-US" sz="1200" b="0">
                          <a:solidFill>
                            <a:srgbClr val="4F4F4F"/>
                          </a:solidFill>
                          <a:effectLst/>
                        </a:rPr>
                        <a:t>的建立是基于</a:t>
                      </a:r>
                      <a:r>
                        <a:rPr lang="en-US" altLang="zh-CN" sz="1200" b="0">
                          <a:solidFill>
                            <a:srgbClr val="4F4F4F"/>
                          </a:solidFill>
                          <a:effectLst/>
                        </a:rPr>
                        <a:t>LACP</a:t>
                      </a:r>
                      <a:r>
                        <a:rPr lang="zh-CN" altLang="en-US" sz="1200" b="0">
                          <a:solidFill>
                            <a:srgbClr val="4F4F4F"/>
                          </a:solidFill>
                          <a:effectLst/>
                        </a:rPr>
                        <a:t>协议的，</a:t>
                      </a:r>
                      <a:r>
                        <a:rPr lang="en-US" altLang="zh-CN" sz="1200" b="0">
                          <a:solidFill>
                            <a:srgbClr val="4F4F4F"/>
                          </a:solidFill>
                          <a:effectLst/>
                        </a:rPr>
                        <a:t>LACP</a:t>
                      </a:r>
                      <a:r>
                        <a:rPr lang="zh-CN" altLang="en-US" sz="1200" b="0">
                          <a:solidFill>
                            <a:srgbClr val="4F4F4F"/>
                          </a:solidFill>
                          <a:effectLst/>
                        </a:rPr>
                        <a:t>为交换数据的设备提供一种标准的协商方式，以供系统根据自身配置自动形成聚合链路并启动聚合链路收发数据。聚合链路形成以后，负责维护链路状态。在聚合条件发生变化时，自动调整或解散链路聚合。</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1460">
                <a:tc>
                  <a:txBody>
                    <a:bodyPr/>
                    <a:lstStyle/>
                    <a:p>
                      <a:pPr fontAlgn="ctr" latinLnBrk="0"/>
                      <a:r>
                        <a:rPr lang="zh-CN" altLang="en-US" sz="1200" b="0">
                          <a:solidFill>
                            <a:srgbClr val="4F4F4F"/>
                          </a:solidFill>
                          <a:effectLst/>
                        </a:rPr>
                        <a:t>设备是否需要支持</a:t>
                      </a:r>
                      <a:r>
                        <a:rPr lang="en-US" altLang="zh-CN" sz="1200" b="0">
                          <a:solidFill>
                            <a:srgbClr val="4F4F4F"/>
                          </a:solidFill>
                          <a:effectLst/>
                        </a:rPr>
                        <a:t>LACP</a:t>
                      </a:r>
                      <a:r>
                        <a:rPr lang="zh-CN" altLang="en-US" sz="1200" b="0">
                          <a:solidFill>
                            <a:srgbClr val="4F4F4F"/>
                          </a:solidFill>
                          <a:effectLst/>
                        </a:rPr>
                        <a:t>协议</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1200" b="0">
                          <a:solidFill>
                            <a:srgbClr val="4F4F4F"/>
                          </a:solidFill>
                          <a:effectLst/>
                        </a:rPr>
                        <a:t>不需要</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1200" b="0">
                          <a:solidFill>
                            <a:srgbClr val="4F4F4F"/>
                          </a:solidFill>
                          <a:effectLst/>
                        </a:rPr>
                        <a:t>需要</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085215">
                <a:tc>
                  <a:txBody>
                    <a:bodyPr/>
                    <a:lstStyle/>
                    <a:p>
                      <a:pPr fontAlgn="ctr" latinLnBrk="0"/>
                      <a:r>
                        <a:rPr lang="zh-CN" altLang="en-US" sz="1200" b="0">
                          <a:solidFill>
                            <a:srgbClr val="4F4F4F"/>
                          </a:solidFill>
                          <a:effectLst/>
                        </a:rPr>
                        <a:t>数据转发</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200" b="0">
                          <a:solidFill>
                            <a:srgbClr val="4F4F4F"/>
                          </a:solidFill>
                          <a:effectLst/>
                        </a:rPr>
                        <a:t>一般情况下，所有链路都是活动链路。所有活动链路均参与数据转发。如果某条活动链路故障，链路聚合组自动在剩余的活动链路中分担流量。</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200" b="0">
                          <a:solidFill>
                            <a:srgbClr val="4F4F4F"/>
                          </a:solidFill>
                          <a:effectLst/>
                        </a:rPr>
                        <a:t>一般情况下，部分链路是活动链路。所有活动链路均参与数据转发。如果某条活动链路故障，链路聚合组自动在非活动链路中选择一条链路作为活动链路，参与数据转发的链路数目不变。</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1460">
                <a:tc>
                  <a:txBody>
                    <a:bodyPr/>
                    <a:lstStyle/>
                    <a:p>
                      <a:pPr fontAlgn="ctr" latinLnBrk="0"/>
                      <a:r>
                        <a:rPr lang="zh-CN" altLang="en-US" sz="1200" b="0">
                          <a:solidFill>
                            <a:srgbClr val="4F4F4F"/>
                          </a:solidFill>
                          <a:effectLst/>
                        </a:rPr>
                        <a:t>是否支持跨设备的链路聚合</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1200" b="0">
                          <a:solidFill>
                            <a:srgbClr val="4F4F4F"/>
                          </a:solidFill>
                          <a:effectLst/>
                        </a:rPr>
                        <a:t>不支持</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1200" b="0">
                          <a:solidFill>
                            <a:srgbClr val="4F4F4F"/>
                          </a:solidFill>
                          <a:effectLst/>
                        </a:rPr>
                        <a:t>支持</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654685">
                <a:tc>
                  <a:txBody>
                    <a:bodyPr/>
                    <a:lstStyle/>
                    <a:p>
                      <a:pPr fontAlgn="ctr" latinLnBrk="0"/>
                      <a:r>
                        <a:rPr lang="zh-CN" altLang="en-US" sz="1200" b="0">
                          <a:solidFill>
                            <a:srgbClr val="4F4F4F"/>
                          </a:solidFill>
                          <a:effectLst/>
                        </a:rPr>
                        <a:t>检测故障</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200" b="0">
                          <a:solidFill>
                            <a:srgbClr val="4F4F4F"/>
                          </a:solidFill>
                          <a:effectLst/>
                        </a:rPr>
                        <a:t>只能检测到同一聚合组内的成员链路有断路等有限故障，但是无法检测到链路故障、链路错连等故障。</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200" b="0" dirty="0">
                          <a:solidFill>
                            <a:srgbClr val="4F4F4F"/>
                          </a:solidFill>
                          <a:effectLst/>
                        </a:rPr>
                        <a:t>不仅能够检测到同一聚合组内的成员链路有断路等有限故障，还可以检测到链路故障、链路错连等故障。</a:t>
                      </a:r>
                    </a:p>
                  </a:txBody>
                  <a:tcPr marL="34425" marR="34425" marT="34425" marB="344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都市流行色">
  <a:themeElements>
    <a:clrScheme name="都市流行色">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都市流行色">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都市流行色">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都市流行色.thmx</Template>
  <TotalTime>125</TotalTime>
  <Words>4485</Words>
  <Application>Microsoft Office PowerPoint</Application>
  <PresentationFormat>全屏显示(4:3)</PresentationFormat>
  <Paragraphs>314</Paragraphs>
  <Slides>35</Slides>
  <Notes>0</Notes>
  <HiddenSlides>0</HiddenSlides>
  <MMClips>0</MMClips>
  <ScaleCrop>false</ScaleCrop>
  <HeadingPairs>
    <vt:vector size="4" baseType="variant">
      <vt:variant>
        <vt:lpstr>主题</vt:lpstr>
      </vt:variant>
      <vt:variant>
        <vt:i4>2</vt:i4>
      </vt:variant>
      <vt:variant>
        <vt:lpstr>幻灯片标题</vt:lpstr>
      </vt:variant>
      <vt:variant>
        <vt:i4>35</vt:i4>
      </vt:variant>
    </vt:vector>
  </HeadingPairs>
  <TitlesOfParts>
    <vt:vector size="37" baseType="lpstr">
      <vt:lpstr>都市流行色</vt:lpstr>
      <vt:lpstr>HDOfficeLightV0</vt:lpstr>
      <vt:lpstr>第四讲    链路聚合 </vt:lpstr>
      <vt:lpstr>链路聚合的产生背景</vt:lpstr>
      <vt:lpstr>链路聚合概述</vt:lpstr>
      <vt:lpstr>链路聚合的好处</vt:lpstr>
      <vt:lpstr>链路聚合技术的运用场景</vt:lpstr>
      <vt:lpstr>链路聚合的相关基本概念1</vt:lpstr>
      <vt:lpstr>链路聚合的相关基本概念2</vt:lpstr>
      <vt:lpstr>Eth-Trunk 端口</vt:lpstr>
      <vt:lpstr>链路聚合模式</vt:lpstr>
      <vt:lpstr>设备支持的链路聚合方式</vt:lpstr>
      <vt:lpstr>LACP模式链路聚合</vt:lpstr>
      <vt:lpstr>LACP模式的基本概念</vt:lpstr>
      <vt:lpstr>LACP模式实现原理</vt:lpstr>
      <vt:lpstr>链路聚合控制协议数据单元LACPDU</vt:lpstr>
      <vt:lpstr>LACP模式Eth-Trunk建立过程</vt:lpstr>
      <vt:lpstr>LACP的抢占功能</vt:lpstr>
      <vt:lpstr>活动链路与非活动链路的切换</vt:lpstr>
      <vt:lpstr>链路聚合负载分担方式</vt:lpstr>
      <vt:lpstr>Eth-Trunk转发原理</vt:lpstr>
      <vt:lpstr>链路聚合的原理1</vt:lpstr>
      <vt:lpstr>链路聚合的原理2</vt:lpstr>
      <vt:lpstr>负载分担方式</vt:lpstr>
      <vt:lpstr>配置负载分担方式时注意事项</vt:lpstr>
      <vt:lpstr>配置注意事项</vt:lpstr>
      <vt:lpstr>华为设备缺省配置</vt:lpstr>
      <vt:lpstr>配置手工负载分担模式</vt:lpstr>
      <vt:lpstr>手工负载分担模式配置命令行</vt:lpstr>
      <vt:lpstr>配置LACP模式链路聚合</vt:lpstr>
      <vt:lpstr>LACP模式配置命令行</vt:lpstr>
      <vt:lpstr>LACP模式配置其他常用命令</vt:lpstr>
      <vt:lpstr>三层Eth-Trunk的配置</vt:lpstr>
      <vt:lpstr>SMART lINK基本原理</vt:lpstr>
      <vt:lpstr>SMART lINK基本原理(cont’)</vt:lpstr>
      <vt:lpstr>SMART lINK基本原理(cont’)</vt:lpstr>
      <vt:lpstr>Moniter link</vt:lpstr>
    </vt:vector>
  </TitlesOfParts>
  <Company>惠州学院派</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路由与交换技术</dc:title>
  <dc:creator>华斌 汪</dc:creator>
  <cp:lastModifiedBy>Microsoft</cp:lastModifiedBy>
  <cp:revision>215</cp:revision>
  <cp:lastPrinted>2018-09-02T08:41:00Z</cp:lastPrinted>
  <dcterms:created xsi:type="dcterms:W3CDTF">2018-03-05T15:18:00Z</dcterms:created>
  <dcterms:modified xsi:type="dcterms:W3CDTF">2021-04-02T01:36:32Z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