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3fa84c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3fa84c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3fa84c8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3fa84c8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3fa84c8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3fa84c8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3fa84c80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3fa84c80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3fa84c80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3fa84c8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3fa84c80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3fa84c80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3fa84c80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3fa84c80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02.08.25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of first data set </a:t>
            </a:r>
            <a:r>
              <a:rPr lang="en" sz="1466"/>
              <a:t>(folder names: metal1,metal2,metal3,metal4)</a:t>
            </a:r>
            <a:endParaRPr sz="1466"/>
          </a:p>
        </p:txBody>
      </p:sp>
      <p:pic>
        <p:nvPicPr>
          <p:cNvPr id="61" name="Google Shape;61;p14" title="newplot(1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941525"/>
            <a:ext cx="2296200" cy="229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newplot(1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0825" y="941525"/>
            <a:ext cx="2121450" cy="21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newplot(20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8600" y="2669063"/>
            <a:ext cx="2192087" cy="2192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newplot(2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2275" y="2767625"/>
            <a:ext cx="2192074" cy="21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999"/>
              <a:buFont typeface="Arial"/>
              <a:buNone/>
            </a:pPr>
            <a:r>
              <a:rPr lang="en"/>
              <a:t>Histograms </a:t>
            </a:r>
            <a:r>
              <a:rPr lang="en"/>
              <a:t>of first data set </a:t>
            </a:r>
            <a:r>
              <a:rPr lang="en" sz="1466"/>
              <a:t>(folder names: metal1,metal2,metal3,metal4)</a:t>
            </a:r>
            <a:endParaRPr sz="1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325" y="1012300"/>
            <a:ext cx="2942650" cy="19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00" y="1012301"/>
            <a:ext cx="2942650" cy="19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6875" y="2996100"/>
            <a:ext cx="3118075" cy="20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0400" y="3072300"/>
            <a:ext cx="2942650" cy="1907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8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and fits of today’s data set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625" y="826150"/>
            <a:ext cx="3958749" cy="22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4 hist fro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12825"/>
            <a:ext cx="4442850" cy="25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4666725" y="1414425"/>
            <a:ext cx="456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and fits of </a:t>
            </a:r>
            <a:r>
              <a:rPr lang="en"/>
              <a:t>previous</a:t>
            </a:r>
            <a:r>
              <a:rPr lang="en"/>
              <a:t> data 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15575"/>
            <a:ext cx="85206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 of waited verticals</a:t>
            </a:r>
            <a:endParaRPr sz="1466"/>
          </a:p>
        </p:txBody>
      </p:sp>
      <p:pic>
        <p:nvPicPr>
          <p:cNvPr id="87" name="Google Shape;87;p17" title="newplot(2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77" y="1017679"/>
            <a:ext cx="3681900" cy="36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 title="newplot(2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250" y="941474"/>
            <a:ext cx="3833650" cy="38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6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of waited verticals and previous verticals</a:t>
            </a:r>
            <a:endParaRPr sz="1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 title="Başlıksız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725" y="860175"/>
            <a:ext cx="7068560" cy="410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of second data set </a:t>
            </a:r>
            <a:r>
              <a:rPr lang="en" sz="1466"/>
              <a:t>(folder names: no.beam.hor,no.beam.hor2, no.beam.ver, no.beam.ver2)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100" y="3087400"/>
            <a:ext cx="2958129" cy="19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4050" y="3156813"/>
            <a:ext cx="2757376" cy="1787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025" y="1392150"/>
            <a:ext cx="2615074" cy="1695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775" y="1357173"/>
            <a:ext cx="2615074" cy="1695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Histograms and fits of second data set </a:t>
            </a:r>
            <a:r>
              <a:rPr lang="en" sz="1466"/>
              <a:t>(folder names: no.beam.hor,no.beam.hor2, no.beam.ver, no.beam.ver2) (Note: horizontal and horizontal backwards fits are overlapping )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500" y="1040225"/>
            <a:ext cx="6805049" cy="3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