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93D2BE-0E3C-4593-BB12-EC44C9B021A0}" v="731" dt="2021-11-11T04:59:15.0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9154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608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1295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158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1926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3154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9372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885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2517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7019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3018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cap="none" spc="10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11/10/2021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cap="none" spc="10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cap="none" spc="10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23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55" r:id="rId5"/>
    <p:sldLayoutId id="2147483760" r:id="rId6"/>
    <p:sldLayoutId id="2147483756" r:id="rId7"/>
    <p:sldLayoutId id="2147483757" r:id="rId8"/>
    <p:sldLayoutId id="2147483758" r:id="rId9"/>
    <p:sldLayoutId id="2147483759" r:id="rId10"/>
    <p:sldLayoutId id="2147483761" r:id="rId11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400" kern="1200" spc="7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2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2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2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2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2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718362" y="2272948"/>
            <a:ext cx="6477346" cy="1038529"/>
          </a:xfrm>
        </p:spPr>
        <p:txBody>
          <a:bodyPr>
            <a:normAutofit/>
          </a:bodyPr>
          <a:lstStyle/>
          <a:p>
            <a:r>
              <a:rPr lang="ko-KR" altLang="en-US" sz="3600" dirty="0" err="1">
                <a:ea typeface="Microsoft GothicNeo"/>
                <a:cs typeface="Microsoft GothicNeo"/>
              </a:rPr>
              <a:t>덤블도어</a:t>
            </a:r>
            <a:r>
              <a:rPr lang="ko-KR" altLang="en-US" sz="3600" dirty="0">
                <a:ea typeface="Microsoft GothicNeo"/>
                <a:cs typeface="Microsoft GothicNeo"/>
              </a:rPr>
              <a:t> 교장선생님 살리기</a:t>
            </a:r>
            <a:endParaRPr lang="ko-KR" altLang="en-US" sz="3600">
              <a:ea typeface="Microsoft GothicNeo"/>
              <a:cs typeface="Microsoft GothicNeo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386417" y="3727140"/>
            <a:ext cx="5130798" cy="2307022"/>
          </a:xfrm>
        </p:spPr>
        <p:txBody>
          <a:bodyPr lIns="109728" tIns="109728" rIns="109728" bIns="91440" anchor="t">
            <a:normAutofit/>
          </a:bodyPr>
          <a:lstStyle/>
          <a:p>
            <a:r>
              <a:rPr lang="ko-KR" altLang="en-US" dirty="0" err="1">
                <a:ea typeface="Microsoft GothicNeo"/>
                <a:cs typeface="Microsoft GothicNeo"/>
              </a:rPr>
              <a:t>딥페이크</a:t>
            </a:r>
            <a:r>
              <a:rPr lang="ko-KR" altLang="en-US" dirty="0">
                <a:ea typeface="Microsoft GothicNeo"/>
                <a:cs typeface="Microsoft GothicNeo"/>
              </a:rPr>
              <a:t> 기술을 이용한 </a:t>
            </a:r>
          </a:p>
          <a:p>
            <a:r>
              <a:rPr lang="ko-KR" altLang="en-US" dirty="0">
                <a:ea typeface="Microsoft GothicNeo"/>
                <a:cs typeface="Microsoft GothicNeo"/>
              </a:rPr>
              <a:t>고인이 되신 배우의 </a:t>
            </a:r>
            <a:r>
              <a:rPr lang="ko-KR" altLang="en-US" dirty="0" err="1">
                <a:ea typeface="Microsoft GothicNeo"/>
                <a:cs typeface="Microsoft GothicNeo"/>
              </a:rPr>
              <a:t>재출연</a:t>
            </a:r>
          </a:p>
        </p:txBody>
      </p:sp>
      <p:pic>
        <p:nvPicPr>
          <p:cNvPr id="4" name="Picture 3" descr="추상적인 빨강 기하학 무늬">
            <a:extLst>
              <a:ext uri="{FF2B5EF4-FFF2-40B4-BE49-F238E27FC236}">
                <a16:creationId xmlns:a16="http://schemas.microsoft.com/office/drawing/2014/main" id="{EB5DA52A-B5E8-44AC-BB22-69527ECEF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9348"/>
            <a:ext cx="5850384" cy="3899303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AFA846B-4283-4AA2-ACF5-BF15BF4B3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rgbClr val="FFFFFF"/>
                </a:solidFill>
                <a:ea typeface="Microsoft GothicNeo"/>
                <a:cs typeface="Microsoft GothicNeo"/>
              </a:rPr>
              <a:t>프로젝트의 동기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5EF31A-1DCF-43C0-8052-281614A4C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lIns="109728" tIns="109728" rIns="109728" bIns="91440" anchor="ctr">
            <a:normAutofit/>
          </a:bodyPr>
          <a:lstStyle/>
          <a:p>
            <a:r>
              <a:rPr lang="ko-KR" altLang="en-US" dirty="0" err="1">
                <a:ea typeface="+mn-lt"/>
                <a:cs typeface="+mn-lt"/>
              </a:rPr>
              <a:t>딥페이크</a:t>
            </a:r>
            <a:r>
              <a:rPr lang="ko-KR" altLang="en-US" dirty="0">
                <a:ea typeface="+mn-lt"/>
                <a:cs typeface="+mn-lt"/>
              </a:rPr>
              <a:t> 기술로 스타워즈 시리즈 에 이미 고인이 되신 '피터 </a:t>
            </a:r>
            <a:r>
              <a:rPr lang="ko-KR" altLang="en-US" dirty="0" err="1">
                <a:ea typeface="+mn-lt"/>
                <a:cs typeface="+mn-lt"/>
              </a:rPr>
              <a:t>쿠싱</a:t>
            </a:r>
            <a:r>
              <a:rPr lang="ko-KR" altLang="en-US" dirty="0">
                <a:ea typeface="+mn-lt"/>
                <a:cs typeface="+mn-lt"/>
              </a:rPr>
              <a:t>' 배우가 출연함</a:t>
            </a:r>
          </a:p>
          <a:p>
            <a:endParaRPr lang="ko-KR" altLang="en-US" dirty="0">
              <a:ea typeface="Microsoft GothicNeo"/>
              <a:cs typeface="Microsoft GothicNeo"/>
            </a:endParaRPr>
          </a:p>
          <a:p>
            <a:r>
              <a:rPr lang="ko-KR" altLang="en-US">
                <a:ea typeface="Microsoft GothicNeo"/>
                <a:cs typeface="Microsoft GothicNeo"/>
              </a:rPr>
              <a:t>해리포터 시리즈에서 덤블도어 교장을 연기한 '리처드 해리스' 배우가 </a:t>
            </a:r>
            <a:r>
              <a:rPr lang="ko-KR">
                <a:ea typeface="+mn-lt"/>
                <a:cs typeface="+mn-lt"/>
              </a:rPr>
              <a:t>2002</a:t>
            </a:r>
            <a:r>
              <a:rPr lang="ko-KR" altLang="en-US">
                <a:ea typeface="+mn-lt"/>
                <a:cs typeface="+mn-lt"/>
              </a:rPr>
              <a:t>년에 </a:t>
            </a:r>
            <a:r>
              <a:rPr lang="ko-KR" altLang="en-US">
                <a:ea typeface="Microsoft GothicNeo"/>
                <a:cs typeface="Microsoft GothicNeo"/>
              </a:rPr>
              <a:t>별세하심</a:t>
            </a:r>
            <a:endParaRPr lang="ko-KR" dirty="0">
              <a:ea typeface="Microsoft GothicNeo"/>
              <a:cs typeface="Microsoft GothicNeo"/>
            </a:endParaRPr>
          </a:p>
          <a:p>
            <a:r>
              <a:rPr lang="ko-KR" altLang="en-US" dirty="0">
                <a:ea typeface="Microsoft GothicNeo"/>
                <a:cs typeface="Microsoft GothicNeo"/>
              </a:rPr>
              <a:t>이에, '리처드 </a:t>
            </a:r>
            <a:r>
              <a:rPr lang="ko-KR" altLang="en-US" dirty="0" err="1">
                <a:ea typeface="Microsoft GothicNeo"/>
                <a:cs typeface="Microsoft GothicNeo"/>
              </a:rPr>
              <a:t>해리스</a:t>
            </a:r>
            <a:r>
              <a:rPr lang="ko-KR" altLang="en-US" dirty="0">
                <a:ea typeface="Microsoft GothicNeo"/>
                <a:cs typeface="Microsoft GothicNeo"/>
              </a:rPr>
              <a:t>' 배우도 </a:t>
            </a:r>
            <a:r>
              <a:rPr lang="ko-KR" altLang="en-US" dirty="0" err="1">
                <a:ea typeface="Microsoft GothicNeo"/>
                <a:cs typeface="Microsoft GothicNeo"/>
              </a:rPr>
              <a:t>딥페이크</a:t>
            </a:r>
            <a:r>
              <a:rPr lang="ko-KR" altLang="en-US" dirty="0">
                <a:ea typeface="Microsoft GothicNeo"/>
                <a:cs typeface="Microsoft GothicNeo"/>
              </a:rPr>
              <a:t> 기술로 재등장 할 수 있지 않을까 생각함</a:t>
            </a:r>
            <a:endParaRPr lang="ko-KR">
              <a:ea typeface="Microsoft GothicNeo"/>
              <a:cs typeface="Microsoft GothicNeo"/>
            </a:endParaRPr>
          </a:p>
          <a:p>
            <a:endParaRPr lang="ko-KR" altLang="en-US" dirty="0">
              <a:ea typeface="Microsoft GothicNeo"/>
              <a:cs typeface="Microsoft GothicNeo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9207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0B2C72-869A-413B-8D65-24306722B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21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 err="1">
                <a:ea typeface="Microsoft GothicNeo"/>
                <a:cs typeface="Microsoft GothicNeo"/>
              </a:rPr>
              <a:t>딥페이크</a:t>
            </a:r>
            <a:r>
              <a:rPr lang="ko-KR" altLang="en-US" dirty="0">
                <a:ea typeface="Microsoft GothicNeo"/>
                <a:cs typeface="Microsoft GothicNeo"/>
              </a:rPr>
              <a:t> 기술의 원리</a:t>
            </a: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4577D0EB-2306-45CE-A71E-487DC55392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7209" y="1032310"/>
            <a:ext cx="9495035" cy="5822153"/>
          </a:xfrm>
        </p:spPr>
      </p:pic>
    </p:spTree>
    <p:extLst>
      <p:ext uri="{BB962C8B-B14F-4D97-AF65-F5344CB8AC3E}">
        <p14:creationId xmlns:p14="http://schemas.microsoft.com/office/powerpoint/2010/main" val="1785751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07C9FC5-0C1E-42A8-97E6-F940775A0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833E12-D4E9-45AF-84B7-4F6CEA1D3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218281"/>
            <a:ext cx="4265007" cy="18851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sz="6000" kern="1200" dirty="0" err="1">
                <a:latin typeface="+mj-lt"/>
                <a:ea typeface="+mj-ea"/>
                <a:cs typeface="+mj-cs"/>
              </a:rPr>
              <a:t>딥페이크</a:t>
            </a:r>
            <a:r>
              <a:rPr lang="en-US" altLang="ko-KR" sz="6000" kern="1200" dirty="0">
                <a:latin typeface="+mj-lt"/>
                <a:ea typeface="+mj-ea"/>
                <a:cs typeface="+mj-cs"/>
              </a:rPr>
              <a:t> </a:t>
            </a:r>
            <a:r>
              <a:rPr lang="ko-KR" altLang="en-US" sz="6000" dirty="0"/>
              <a:t>기술의 원리</a:t>
            </a:r>
            <a:endParaRPr lang="ko-KR" altLang="en-US" sz="60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EE371B4-A1D9-4EFE-8FE1-000495831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617" y="4218281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2E19C174-9C7C-461E-970B-432019901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8539" y="3295432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6E1CC3CB-1AE8-45BF-966B-5072DAD5E8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1893" y="758221"/>
            <a:ext cx="10823796" cy="3084781"/>
          </a:xfrm>
          <a:custGeom>
            <a:avLst/>
            <a:gdLst/>
            <a:ahLst/>
            <a:cxnLst/>
            <a:rect l="l" t="t" r="r" b="b"/>
            <a:pathLst>
              <a:path w="10823796" h="3287267">
                <a:moveTo>
                  <a:pt x="98881" y="0"/>
                </a:moveTo>
                <a:lnTo>
                  <a:pt x="10724915" y="0"/>
                </a:lnTo>
                <a:cubicBezTo>
                  <a:pt x="10779525" y="0"/>
                  <a:pt x="10823796" y="44271"/>
                  <a:pt x="10823796" y="98881"/>
                </a:cubicBezTo>
                <a:lnTo>
                  <a:pt x="10823796" y="3188386"/>
                </a:lnTo>
                <a:cubicBezTo>
                  <a:pt x="10823796" y="3242996"/>
                  <a:pt x="10779525" y="3287267"/>
                  <a:pt x="10724915" y="3287267"/>
                </a:cubicBezTo>
                <a:lnTo>
                  <a:pt x="98881" y="3287267"/>
                </a:lnTo>
                <a:cubicBezTo>
                  <a:pt x="44271" y="3287267"/>
                  <a:pt x="0" y="3242996"/>
                  <a:pt x="0" y="3188386"/>
                </a:cubicBezTo>
                <a:lnTo>
                  <a:pt x="0" y="98881"/>
                </a:lnTo>
                <a:cubicBezTo>
                  <a:pt x="0" y="44271"/>
                  <a:pt x="44271" y="0"/>
                  <a:pt x="98881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0160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287103-A3B0-4CC8-A5A3-3B2ADE509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ea typeface="Microsoft GothicNeo"/>
                <a:cs typeface="Microsoft GothicNeo"/>
              </a:rPr>
              <a:t>훈련 과정</a:t>
            </a:r>
          </a:p>
        </p:txBody>
      </p:sp>
      <p:pic>
        <p:nvPicPr>
          <p:cNvPr id="4" name="그림 4" descr="텍스트, 가장이(가) 표시된 사진&#10;&#10;자동 생성된 설명">
            <a:extLst>
              <a:ext uri="{FF2B5EF4-FFF2-40B4-BE49-F238E27FC236}">
                <a16:creationId xmlns:a16="http://schemas.microsoft.com/office/drawing/2014/main" id="{2AEAB2D6-14EB-4593-8D3C-6A405895E3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7768" r="-199"/>
          <a:stretch/>
        </p:blipFill>
        <p:spPr>
          <a:xfrm>
            <a:off x="136915" y="1752556"/>
            <a:ext cx="5916136" cy="4956451"/>
          </a:xfrm>
        </p:spPr>
      </p:pic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84130C86-FFA4-4DAA-A569-357078FCCA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554" r="80" b="-1238"/>
          <a:stretch/>
        </p:blipFill>
        <p:spPr>
          <a:xfrm>
            <a:off x="6248400" y="1749449"/>
            <a:ext cx="5817923" cy="501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884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7FD5FD-55F5-42BC-9023-C67151E52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ea typeface="Microsoft GothicNeo"/>
                <a:cs typeface="Microsoft GothicNeo"/>
              </a:rPr>
              <a:t>원본 영상 및 변환 영상</a:t>
            </a:r>
          </a:p>
        </p:txBody>
      </p:sp>
    </p:spTree>
    <p:extLst>
      <p:ext uri="{BB962C8B-B14F-4D97-AF65-F5344CB8AC3E}">
        <p14:creationId xmlns:p14="http://schemas.microsoft.com/office/powerpoint/2010/main" val="1246290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A64E793-3765-4546-AB2C-C98E4BC49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rgbClr val="FFFFFF"/>
                </a:solidFill>
                <a:ea typeface="Microsoft GothicNeo"/>
                <a:cs typeface="Microsoft GothicNeo"/>
              </a:rPr>
              <a:t>개선점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240F28-D2FF-43DA-AD9D-F63D88F5A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lIns="109728" tIns="109728" rIns="109728" bIns="91440" anchor="ctr">
            <a:normAutofit/>
          </a:bodyPr>
          <a:lstStyle/>
          <a:p>
            <a:r>
              <a:rPr lang="ko-KR" altLang="en-US" dirty="0">
                <a:ea typeface="Microsoft GothicNeo"/>
                <a:cs typeface="Microsoft GothicNeo"/>
              </a:rPr>
              <a:t>화면을 자세히 보면 위화감을 느낄 수 있다</a:t>
            </a:r>
          </a:p>
          <a:p>
            <a:r>
              <a:rPr lang="ko-KR" altLang="en-US" dirty="0">
                <a:ea typeface="Microsoft GothicNeo"/>
                <a:cs typeface="Microsoft GothicNeo"/>
              </a:rPr>
              <a:t>훈련이 비교적 잘 되지 않아서 오랜 시간이 필요하다</a:t>
            </a:r>
          </a:p>
          <a:p>
            <a:r>
              <a:rPr lang="ko-KR" altLang="en-US" dirty="0">
                <a:ea typeface="Microsoft GothicNeo"/>
                <a:cs typeface="Microsoft GothicNeo"/>
              </a:rPr>
              <a:t>준비한 사진의 품질에 따라서 영상의 질이 큰 폭으로 달라진다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4414207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Frame">
      <a:dk1>
        <a:srgbClr val="000000"/>
      </a:dk1>
      <a:lt1>
        <a:srgbClr val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Festival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ShapesVTI</vt:lpstr>
      <vt:lpstr>덤블도어 교장선생님 살리기</vt:lpstr>
      <vt:lpstr>프로젝트의 동기</vt:lpstr>
      <vt:lpstr>딥페이크 기술의 원리</vt:lpstr>
      <vt:lpstr>딥페이크 기술의 원리</vt:lpstr>
      <vt:lpstr>훈련 과정</vt:lpstr>
      <vt:lpstr>원본 영상 및 변환 영상</vt:lpstr>
      <vt:lpstr>개선점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139</cp:revision>
  <dcterms:created xsi:type="dcterms:W3CDTF">2021-11-11T02:48:56Z</dcterms:created>
  <dcterms:modified xsi:type="dcterms:W3CDTF">2021-11-11T05:25:37Z</dcterms:modified>
</cp:coreProperties>
</file>