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5" r:id="rId6"/>
    <p:sldId id="276" r:id="rId7"/>
    <p:sldId id="267" r:id="rId8"/>
    <p:sldId id="261" r:id="rId9"/>
    <p:sldId id="275" r:id="rId10"/>
    <p:sldId id="271" r:id="rId11"/>
    <p:sldId id="260" r:id="rId12"/>
    <p:sldId id="277" r:id="rId13"/>
    <p:sldId id="274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820C19-550A-4477-9805-5C37A1433947}" v="61" dt="2025-05-13T08:46:09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2334" y="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bagallo, Salvatore" userId="e72997ad-2b2e-4a82-8c22-6e441b1b3b9a" providerId="ADAL" clId="{D1820C19-550A-4477-9805-5C37A1433947}"/>
    <pc:docChg chg="undo custSel addSld delSld modSld sldOrd modMainMaster">
      <pc:chgData name="Barbagallo, Salvatore" userId="e72997ad-2b2e-4a82-8c22-6e441b1b3b9a" providerId="ADAL" clId="{D1820C19-550A-4477-9805-5C37A1433947}" dt="2025-05-13T09:15:43.048" v="3281" actId="1076"/>
      <pc:docMkLst>
        <pc:docMk/>
      </pc:docMkLst>
      <pc:sldChg chg="addSp delSp modSp mod setBg">
        <pc:chgData name="Barbagallo, Salvatore" userId="e72997ad-2b2e-4a82-8c22-6e441b1b3b9a" providerId="ADAL" clId="{D1820C19-550A-4477-9805-5C37A1433947}" dt="2025-05-13T09:13:53.414" v="3263" actId="1035"/>
        <pc:sldMkLst>
          <pc:docMk/>
          <pc:sldMk cId="0" sldId="256"/>
        </pc:sldMkLst>
        <pc:spChg chg="mod">
          <ac:chgData name="Barbagallo, Salvatore" userId="e72997ad-2b2e-4a82-8c22-6e441b1b3b9a" providerId="ADAL" clId="{D1820C19-550A-4477-9805-5C37A1433947}" dt="2025-05-13T09:12:42.954" v="3209" actId="1036"/>
          <ac:spMkLst>
            <pc:docMk/>
            <pc:sldMk cId="0" sldId="256"/>
            <ac:spMk id="2" creationId="{00000000-0000-0000-0000-000000000000}"/>
          </ac:spMkLst>
        </pc:spChg>
        <pc:spChg chg="mod">
          <ac:chgData name="Barbagallo, Salvatore" userId="e72997ad-2b2e-4a82-8c22-6e441b1b3b9a" providerId="ADAL" clId="{D1820C19-550A-4477-9805-5C37A1433947}" dt="2025-05-13T08:30:15.468" v="1548" actId="2711"/>
          <ac:spMkLst>
            <pc:docMk/>
            <pc:sldMk cId="0" sldId="256"/>
            <ac:spMk id="3" creationId="{00000000-0000-0000-0000-000000000000}"/>
          </ac:spMkLst>
        </pc:spChg>
        <pc:picChg chg="add del mod ord">
          <ac:chgData name="Barbagallo, Salvatore" userId="e72997ad-2b2e-4a82-8c22-6e441b1b3b9a" providerId="ADAL" clId="{D1820C19-550A-4477-9805-5C37A1433947}" dt="2025-05-13T08:28:42.530" v="1535" actId="478"/>
          <ac:picMkLst>
            <pc:docMk/>
            <pc:sldMk cId="0" sldId="256"/>
            <ac:picMk id="5" creationId="{04D28F38-1A6C-07E0-E64C-5D6A6A847BEC}"/>
          </ac:picMkLst>
        </pc:picChg>
        <pc:picChg chg="add mod ord">
          <ac:chgData name="Barbagallo, Salvatore" userId="e72997ad-2b2e-4a82-8c22-6e441b1b3b9a" providerId="ADAL" clId="{D1820C19-550A-4477-9805-5C37A1433947}" dt="2025-05-13T09:13:53.414" v="3263" actId="1035"/>
          <ac:picMkLst>
            <pc:docMk/>
            <pc:sldMk cId="0" sldId="256"/>
            <ac:picMk id="7" creationId="{E9815273-DC33-BCB0-1FA9-A1FF3EB9FDBA}"/>
          </ac:picMkLst>
        </pc:picChg>
      </pc:sldChg>
      <pc:sldChg chg="modSp mod">
        <pc:chgData name="Barbagallo, Salvatore" userId="e72997ad-2b2e-4a82-8c22-6e441b1b3b9a" providerId="ADAL" clId="{D1820C19-550A-4477-9805-5C37A1433947}" dt="2025-05-13T09:13:40.604" v="3250" actId="14100"/>
        <pc:sldMkLst>
          <pc:docMk/>
          <pc:sldMk cId="0" sldId="257"/>
        </pc:sldMkLst>
        <pc:spChg chg="mod">
          <ac:chgData name="Barbagallo, Salvatore" userId="e72997ad-2b2e-4a82-8c22-6e441b1b3b9a" providerId="ADAL" clId="{D1820C19-550A-4477-9805-5C37A1433947}" dt="2025-05-13T09:07:11.667" v="3144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Barbagallo, Salvatore" userId="e72997ad-2b2e-4a82-8c22-6e441b1b3b9a" providerId="ADAL" clId="{D1820C19-550A-4477-9805-5C37A1433947}" dt="2025-05-13T09:13:40.604" v="3250" actId="14100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Barbagallo, Salvatore" userId="e72997ad-2b2e-4a82-8c22-6e441b1b3b9a" providerId="ADAL" clId="{D1820C19-550A-4477-9805-5C37A1433947}" dt="2025-05-13T09:07:23.571" v="3145" actId="1076"/>
        <pc:sldMkLst>
          <pc:docMk/>
          <pc:sldMk cId="0" sldId="258"/>
        </pc:sldMkLst>
        <pc:spChg chg="mod">
          <ac:chgData name="Barbagallo, Salvatore" userId="e72997ad-2b2e-4a82-8c22-6e441b1b3b9a" providerId="ADAL" clId="{D1820C19-550A-4477-9805-5C37A1433947}" dt="2025-05-13T09:07:23.571" v="3145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Barbagallo, Salvatore" userId="e72997ad-2b2e-4a82-8c22-6e441b1b3b9a" providerId="ADAL" clId="{D1820C19-550A-4477-9805-5C37A1433947}" dt="2025-05-13T09:07:23.571" v="3145" actId="1076"/>
          <ac:spMkLst>
            <pc:docMk/>
            <pc:sldMk cId="0" sldId="258"/>
            <ac:spMk id="3" creationId="{00000000-0000-0000-0000-000000000000}"/>
          </ac:spMkLst>
        </pc:spChg>
      </pc:sldChg>
      <pc:sldChg chg="addSp delSp modSp del mod">
        <pc:chgData name="Barbagallo, Salvatore" userId="e72997ad-2b2e-4a82-8c22-6e441b1b3b9a" providerId="ADAL" clId="{D1820C19-550A-4477-9805-5C37A1433947}" dt="2025-05-12T17:40:51.875" v="125" actId="47"/>
        <pc:sldMkLst>
          <pc:docMk/>
          <pc:sldMk cId="0" sldId="259"/>
        </pc:sldMkLst>
        <pc:picChg chg="add del mod">
          <ac:chgData name="Barbagallo, Salvatore" userId="e72997ad-2b2e-4a82-8c22-6e441b1b3b9a" providerId="ADAL" clId="{D1820C19-550A-4477-9805-5C37A1433947}" dt="2025-05-12T17:20:52.749" v="45" actId="478"/>
          <ac:picMkLst>
            <pc:docMk/>
            <pc:sldMk cId="0" sldId="259"/>
            <ac:picMk id="4" creationId="{5E6582D3-559B-8AD9-082B-A30D13F90379}"/>
          </ac:picMkLst>
        </pc:picChg>
      </pc:sldChg>
      <pc:sldChg chg="addSp modSp mod ord">
        <pc:chgData name="Barbagallo, Salvatore" userId="e72997ad-2b2e-4a82-8c22-6e441b1b3b9a" providerId="ADAL" clId="{D1820C19-550A-4477-9805-5C37A1433947}" dt="2025-05-13T09:15:43.048" v="3281" actId="1076"/>
        <pc:sldMkLst>
          <pc:docMk/>
          <pc:sldMk cId="0" sldId="260"/>
        </pc:sldMkLst>
        <pc:spChg chg="mod">
          <ac:chgData name="Barbagallo, Salvatore" userId="e72997ad-2b2e-4a82-8c22-6e441b1b3b9a" providerId="ADAL" clId="{D1820C19-550A-4477-9805-5C37A1433947}" dt="2025-05-13T08:33:40.119" v="1591" actId="207"/>
          <ac:spMkLst>
            <pc:docMk/>
            <pc:sldMk cId="0" sldId="260"/>
            <ac:spMk id="2" creationId="{00000000-0000-0000-0000-000000000000}"/>
          </ac:spMkLst>
        </pc:spChg>
        <pc:spChg chg="mod">
          <ac:chgData name="Barbagallo, Salvatore" userId="e72997ad-2b2e-4a82-8c22-6e441b1b3b9a" providerId="ADAL" clId="{D1820C19-550A-4477-9805-5C37A1433947}" dt="2025-05-13T09:15:43.048" v="3281" actId="1076"/>
          <ac:spMkLst>
            <pc:docMk/>
            <pc:sldMk cId="0" sldId="260"/>
            <ac:spMk id="3" creationId="{00000000-0000-0000-0000-000000000000}"/>
          </ac:spMkLst>
        </pc:spChg>
        <pc:picChg chg="add mod">
          <ac:chgData name="Barbagallo, Salvatore" userId="e72997ad-2b2e-4a82-8c22-6e441b1b3b9a" providerId="ADAL" clId="{D1820C19-550A-4477-9805-5C37A1433947}" dt="2025-05-13T08:34:26.284" v="1596" actId="208"/>
          <ac:picMkLst>
            <pc:docMk/>
            <pc:sldMk cId="0" sldId="260"/>
            <ac:picMk id="4" creationId="{537D97C5-7AFD-1033-F4DD-812D7843BB62}"/>
          </ac:picMkLst>
        </pc:picChg>
      </pc:sldChg>
      <pc:sldChg chg="modSp mod">
        <pc:chgData name="Barbagallo, Salvatore" userId="e72997ad-2b2e-4a82-8c22-6e441b1b3b9a" providerId="ADAL" clId="{D1820C19-550A-4477-9805-5C37A1433947}" dt="2025-05-13T09:05:07.266" v="3069" actId="113"/>
        <pc:sldMkLst>
          <pc:docMk/>
          <pc:sldMk cId="0" sldId="261"/>
        </pc:sldMkLst>
        <pc:spChg chg="mod">
          <ac:chgData name="Barbagallo, Salvatore" userId="e72997ad-2b2e-4a82-8c22-6e441b1b3b9a" providerId="ADAL" clId="{D1820C19-550A-4477-9805-5C37A1433947}" dt="2025-05-13T08:32:57.603" v="1583" actId="207"/>
          <ac:spMkLst>
            <pc:docMk/>
            <pc:sldMk cId="0" sldId="261"/>
            <ac:spMk id="2" creationId="{00000000-0000-0000-0000-000000000000}"/>
          </ac:spMkLst>
        </pc:spChg>
        <pc:spChg chg="mod">
          <ac:chgData name="Barbagallo, Salvatore" userId="e72997ad-2b2e-4a82-8c22-6e441b1b3b9a" providerId="ADAL" clId="{D1820C19-550A-4477-9805-5C37A1433947}" dt="2025-05-13T09:05:07.266" v="3069" actId="113"/>
          <ac:spMkLst>
            <pc:docMk/>
            <pc:sldMk cId="0" sldId="261"/>
            <ac:spMk id="3" creationId="{00000000-0000-0000-0000-000000000000}"/>
          </ac:spMkLst>
        </pc:spChg>
      </pc:sldChg>
      <pc:sldChg chg="addSp modSp mod">
        <pc:chgData name="Barbagallo, Salvatore" userId="e72997ad-2b2e-4a82-8c22-6e441b1b3b9a" providerId="ADAL" clId="{D1820C19-550A-4477-9805-5C37A1433947}" dt="2025-05-13T09:02:01.629" v="2995" actId="27636"/>
        <pc:sldMkLst>
          <pc:docMk/>
          <pc:sldMk cId="0" sldId="262"/>
        </pc:sldMkLst>
        <pc:spChg chg="mod">
          <ac:chgData name="Barbagallo, Salvatore" userId="e72997ad-2b2e-4a82-8c22-6e441b1b3b9a" providerId="ADAL" clId="{D1820C19-550A-4477-9805-5C37A1433947}" dt="2025-05-13T08:35:04.023" v="1603" actId="207"/>
          <ac:spMkLst>
            <pc:docMk/>
            <pc:sldMk cId="0" sldId="262"/>
            <ac:spMk id="2" creationId="{00000000-0000-0000-0000-000000000000}"/>
          </ac:spMkLst>
        </pc:spChg>
        <pc:spChg chg="mod">
          <ac:chgData name="Barbagallo, Salvatore" userId="e72997ad-2b2e-4a82-8c22-6e441b1b3b9a" providerId="ADAL" clId="{D1820C19-550A-4477-9805-5C37A1433947}" dt="2025-05-13T09:02:01.629" v="2995" actId="27636"/>
          <ac:spMkLst>
            <pc:docMk/>
            <pc:sldMk cId="0" sldId="262"/>
            <ac:spMk id="3" creationId="{00000000-0000-0000-0000-000000000000}"/>
          </ac:spMkLst>
        </pc:spChg>
        <pc:spChg chg="add">
          <ac:chgData name="Barbagallo, Salvatore" userId="e72997ad-2b2e-4a82-8c22-6e441b1b3b9a" providerId="ADAL" clId="{D1820C19-550A-4477-9805-5C37A1433947}" dt="2025-05-12T19:00:31.664" v="211"/>
          <ac:spMkLst>
            <pc:docMk/>
            <pc:sldMk cId="0" sldId="262"/>
            <ac:spMk id="4" creationId="{33C4A9BE-17F3-7730-F1E6-27FBE0122FCA}"/>
          </ac:spMkLst>
        </pc:spChg>
        <pc:spChg chg="add">
          <ac:chgData name="Barbagallo, Salvatore" userId="e72997ad-2b2e-4a82-8c22-6e441b1b3b9a" providerId="ADAL" clId="{D1820C19-550A-4477-9805-5C37A1433947}" dt="2025-05-12T19:00:37.776" v="216"/>
          <ac:spMkLst>
            <pc:docMk/>
            <pc:sldMk cId="0" sldId="262"/>
            <ac:spMk id="5" creationId="{08526DCD-E5AE-FD94-AA09-7256D3FA6D3E}"/>
          </ac:spMkLst>
        </pc:spChg>
      </pc:sldChg>
      <pc:sldChg chg="addSp modSp del mod ord">
        <pc:chgData name="Barbagallo, Salvatore" userId="e72997ad-2b2e-4a82-8c22-6e441b1b3b9a" providerId="ADAL" clId="{D1820C19-550A-4477-9805-5C37A1433947}" dt="2025-05-13T08:57:24.960" v="2888" actId="47"/>
        <pc:sldMkLst>
          <pc:docMk/>
          <pc:sldMk cId="0" sldId="263"/>
        </pc:sldMkLst>
        <pc:spChg chg="mod">
          <ac:chgData name="Barbagallo, Salvatore" userId="e72997ad-2b2e-4a82-8c22-6e441b1b3b9a" providerId="ADAL" clId="{D1820C19-550A-4477-9805-5C37A1433947}" dt="2025-05-13T08:35:42.968" v="1616" actId="207"/>
          <ac:spMkLst>
            <pc:docMk/>
            <pc:sldMk cId="0" sldId="263"/>
            <ac:spMk id="2" creationId="{00000000-0000-0000-0000-000000000000}"/>
          </ac:spMkLst>
        </pc:spChg>
        <pc:spChg chg="mod">
          <ac:chgData name="Barbagallo, Salvatore" userId="e72997ad-2b2e-4a82-8c22-6e441b1b3b9a" providerId="ADAL" clId="{D1820C19-550A-4477-9805-5C37A1433947}" dt="2025-05-13T08:57:14.647" v="2882" actId="20577"/>
          <ac:spMkLst>
            <pc:docMk/>
            <pc:sldMk cId="0" sldId="263"/>
            <ac:spMk id="3" creationId="{00000000-0000-0000-0000-000000000000}"/>
          </ac:spMkLst>
        </pc:spChg>
        <pc:spChg chg="add">
          <ac:chgData name="Barbagallo, Salvatore" userId="e72997ad-2b2e-4a82-8c22-6e441b1b3b9a" providerId="ADAL" clId="{D1820C19-550A-4477-9805-5C37A1433947}" dt="2025-05-12T19:03:20.003" v="237"/>
          <ac:spMkLst>
            <pc:docMk/>
            <pc:sldMk cId="0" sldId="263"/>
            <ac:spMk id="4" creationId="{201186A3-078E-D5AD-6737-F4071393463C}"/>
          </ac:spMkLst>
        </pc:spChg>
      </pc:sldChg>
      <pc:sldChg chg="addSp delSp modSp new mod ord setBg">
        <pc:chgData name="Barbagallo, Salvatore" userId="e72997ad-2b2e-4a82-8c22-6e441b1b3b9a" providerId="ADAL" clId="{D1820C19-550A-4477-9805-5C37A1433947}" dt="2025-05-13T09:08:32.161" v="3150" actId="255"/>
        <pc:sldMkLst>
          <pc:docMk/>
          <pc:sldMk cId="2379223443" sldId="264"/>
        </pc:sldMkLst>
        <pc:spChg chg="mod">
          <ac:chgData name="Barbagallo, Salvatore" userId="e72997ad-2b2e-4a82-8c22-6e441b1b3b9a" providerId="ADAL" clId="{D1820C19-550A-4477-9805-5C37A1433947}" dt="2025-05-13T09:08:32.161" v="3150" actId="255"/>
          <ac:spMkLst>
            <pc:docMk/>
            <pc:sldMk cId="2379223443" sldId="264"/>
            <ac:spMk id="2" creationId="{720F69ED-9F3C-A147-D856-174B050BC4BA}"/>
          </ac:spMkLst>
        </pc:spChg>
        <pc:spChg chg="del">
          <ac:chgData name="Barbagallo, Salvatore" userId="e72997ad-2b2e-4a82-8c22-6e441b1b3b9a" providerId="ADAL" clId="{D1820C19-550A-4477-9805-5C37A1433947}" dt="2025-05-12T17:21:00.250" v="47"/>
          <ac:spMkLst>
            <pc:docMk/>
            <pc:sldMk cId="2379223443" sldId="264"/>
            <ac:spMk id="3" creationId="{83737A94-B58C-ED52-02C8-F614550E88E7}"/>
          </ac:spMkLst>
        </pc:spChg>
        <pc:spChg chg="add mod">
          <ac:chgData name="Barbagallo, Salvatore" userId="e72997ad-2b2e-4a82-8c22-6e441b1b3b9a" providerId="ADAL" clId="{D1820C19-550A-4477-9805-5C37A1433947}" dt="2025-05-13T09:08:22.056" v="3148" actId="1076"/>
          <ac:spMkLst>
            <pc:docMk/>
            <pc:sldMk cId="2379223443" sldId="264"/>
            <ac:spMk id="3" creationId="{D9D5774D-D37A-2A84-DA15-CA85A51C66B6}"/>
          </ac:spMkLst>
        </pc:spChg>
        <pc:spChg chg="add mod">
          <ac:chgData name="Barbagallo, Salvatore" userId="e72997ad-2b2e-4a82-8c22-6e441b1b3b9a" providerId="ADAL" clId="{D1820C19-550A-4477-9805-5C37A1433947}" dt="2025-05-12T17:21:40.114" v="59" actId="571"/>
          <ac:spMkLst>
            <pc:docMk/>
            <pc:sldMk cId="2379223443" sldId="264"/>
            <ac:spMk id="5" creationId="{9AA4FE7B-8FAF-629E-F26F-51B3173FD70C}"/>
          </ac:spMkLst>
        </pc:spChg>
        <pc:spChg chg="add del mod">
          <ac:chgData name="Barbagallo, Salvatore" userId="e72997ad-2b2e-4a82-8c22-6e441b1b3b9a" providerId="ADAL" clId="{D1820C19-550A-4477-9805-5C37A1433947}" dt="2025-05-12T20:15:08.429" v="389" actId="478"/>
          <ac:spMkLst>
            <pc:docMk/>
            <pc:sldMk cId="2379223443" sldId="264"/>
            <ac:spMk id="11" creationId="{BB70270D-F77A-D5BE-1108-E6039D6AE9B1}"/>
          </ac:spMkLst>
        </pc:spChg>
        <pc:picChg chg="add del mod">
          <ac:chgData name="Barbagallo, Salvatore" userId="e72997ad-2b2e-4a82-8c22-6e441b1b3b9a" providerId="ADAL" clId="{D1820C19-550A-4477-9805-5C37A1433947}" dt="2025-05-12T20:15:04.306" v="388" actId="478"/>
          <ac:picMkLst>
            <pc:docMk/>
            <pc:sldMk cId="2379223443" sldId="264"/>
            <ac:picMk id="4" creationId="{AADD2AAB-59B0-CBDC-8AB8-11815582A362}"/>
          </ac:picMkLst>
        </pc:picChg>
        <pc:picChg chg="add del mod ord">
          <ac:chgData name="Barbagallo, Salvatore" userId="e72997ad-2b2e-4a82-8c22-6e441b1b3b9a" providerId="ADAL" clId="{D1820C19-550A-4477-9805-5C37A1433947}" dt="2025-05-13T08:27:11.776" v="1522" actId="478"/>
          <ac:picMkLst>
            <pc:docMk/>
            <pc:sldMk cId="2379223443" sldId="264"/>
            <ac:picMk id="5" creationId="{05BE7009-39BB-BD8F-1F3D-E4BFB4D6B0A3}"/>
          </ac:picMkLst>
        </pc:picChg>
        <pc:picChg chg="add del mod">
          <ac:chgData name="Barbagallo, Salvatore" userId="e72997ad-2b2e-4a82-8c22-6e441b1b3b9a" providerId="ADAL" clId="{D1820C19-550A-4477-9805-5C37A1433947}" dt="2025-05-12T20:15:00.020" v="385" actId="478"/>
          <ac:picMkLst>
            <pc:docMk/>
            <pc:sldMk cId="2379223443" sldId="264"/>
            <ac:picMk id="7" creationId="{4AAD7B60-EFE2-15E4-B439-700DB395D9C1}"/>
          </ac:picMkLst>
        </pc:picChg>
        <pc:picChg chg="add mod">
          <ac:chgData name="Barbagallo, Salvatore" userId="e72997ad-2b2e-4a82-8c22-6e441b1b3b9a" providerId="ADAL" clId="{D1820C19-550A-4477-9805-5C37A1433947}" dt="2025-05-13T08:22:35.756" v="1442" actId="208"/>
          <ac:picMkLst>
            <pc:docMk/>
            <pc:sldMk cId="2379223443" sldId="264"/>
            <ac:picMk id="9" creationId="{D152A4E0-FB96-9FD6-9813-36F3EF5991A0}"/>
          </ac:picMkLst>
        </pc:picChg>
      </pc:sldChg>
      <pc:sldChg chg="addSp delSp modSp new mod ord">
        <pc:chgData name="Barbagallo, Salvatore" userId="e72997ad-2b2e-4a82-8c22-6e441b1b3b9a" providerId="ADAL" clId="{D1820C19-550A-4477-9805-5C37A1433947}" dt="2025-05-13T08:31:58.078" v="1572" actId="14100"/>
        <pc:sldMkLst>
          <pc:docMk/>
          <pc:sldMk cId="784630102" sldId="265"/>
        </pc:sldMkLst>
        <pc:spChg chg="del">
          <ac:chgData name="Barbagallo, Salvatore" userId="e72997ad-2b2e-4a82-8c22-6e441b1b3b9a" providerId="ADAL" clId="{D1820C19-550A-4477-9805-5C37A1433947}" dt="2025-05-12T17:41:07.800" v="126" actId="478"/>
          <ac:spMkLst>
            <pc:docMk/>
            <pc:sldMk cId="784630102" sldId="265"/>
            <ac:spMk id="2" creationId="{96337BE4-76C0-EA3C-F040-79B14B492A68}"/>
          </ac:spMkLst>
        </pc:spChg>
        <pc:spChg chg="del">
          <ac:chgData name="Barbagallo, Salvatore" userId="e72997ad-2b2e-4a82-8c22-6e441b1b3b9a" providerId="ADAL" clId="{D1820C19-550A-4477-9805-5C37A1433947}" dt="2025-05-12T17:36:31.777" v="89"/>
          <ac:spMkLst>
            <pc:docMk/>
            <pc:sldMk cId="784630102" sldId="265"/>
            <ac:spMk id="3" creationId="{D5D1E329-359A-3B34-3F17-E03B9CB46459}"/>
          </ac:spMkLst>
        </pc:spChg>
        <pc:spChg chg="add mod">
          <ac:chgData name="Barbagallo, Salvatore" userId="e72997ad-2b2e-4a82-8c22-6e441b1b3b9a" providerId="ADAL" clId="{D1820C19-550A-4477-9805-5C37A1433947}" dt="2025-05-13T08:31:58.078" v="1572" actId="14100"/>
          <ac:spMkLst>
            <pc:docMk/>
            <pc:sldMk cId="784630102" sldId="265"/>
            <ac:spMk id="6" creationId="{1665DDEE-DD1C-F5D0-BC41-FB1DE1166C1A}"/>
          </ac:spMkLst>
        </pc:spChg>
        <pc:picChg chg="add mod">
          <ac:chgData name="Barbagallo, Salvatore" userId="e72997ad-2b2e-4a82-8c22-6e441b1b3b9a" providerId="ADAL" clId="{D1820C19-550A-4477-9805-5C37A1433947}" dt="2025-05-13T08:22:43.027" v="1443" actId="208"/>
          <ac:picMkLst>
            <pc:docMk/>
            <pc:sldMk cId="784630102" sldId="265"/>
            <ac:picMk id="5" creationId="{29B6CBF7-DE93-3553-1086-A965977C9F46}"/>
          </ac:picMkLst>
        </pc:picChg>
      </pc:sldChg>
      <pc:sldChg chg="addSp delSp modSp new del mod ord">
        <pc:chgData name="Barbagallo, Salvatore" userId="e72997ad-2b2e-4a82-8c22-6e441b1b3b9a" providerId="ADAL" clId="{D1820C19-550A-4477-9805-5C37A1433947}" dt="2025-05-12T17:49:05.008" v="150" actId="47"/>
        <pc:sldMkLst>
          <pc:docMk/>
          <pc:sldMk cId="1616733009" sldId="266"/>
        </pc:sldMkLst>
        <pc:spChg chg="del">
          <ac:chgData name="Barbagallo, Salvatore" userId="e72997ad-2b2e-4a82-8c22-6e441b1b3b9a" providerId="ADAL" clId="{D1820C19-550A-4477-9805-5C37A1433947}" dt="2025-05-12T17:42:13.836" v="127" actId="478"/>
          <ac:spMkLst>
            <pc:docMk/>
            <pc:sldMk cId="1616733009" sldId="266"/>
            <ac:spMk id="2" creationId="{F1E71A63-1D45-CE88-C1FB-48DC19DA8605}"/>
          </ac:spMkLst>
        </pc:spChg>
        <pc:spChg chg="del">
          <ac:chgData name="Barbagallo, Salvatore" userId="e72997ad-2b2e-4a82-8c22-6e441b1b3b9a" providerId="ADAL" clId="{D1820C19-550A-4477-9805-5C37A1433947}" dt="2025-05-12T17:42:15.153" v="128"/>
          <ac:spMkLst>
            <pc:docMk/>
            <pc:sldMk cId="1616733009" sldId="266"/>
            <ac:spMk id="3" creationId="{49192BE1-1995-D980-B411-D6B607037E57}"/>
          </ac:spMkLst>
        </pc:spChg>
        <pc:picChg chg="add mod">
          <ac:chgData name="Barbagallo, Salvatore" userId="e72997ad-2b2e-4a82-8c22-6e441b1b3b9a" providerId="ADAL" clId="{D1820C19-550A-4477-9805-5C37A1433947}" dt="2025-05-12T17:42:39.917" v="134" actId="1076"/>
          <ac:picMkLst>
            <pc:docMk/>
            <pc:sldMk cId="1616733009" sldId="266"/>
            <ac:picMk id="4" creationId="{08E5682F-0442-E52C-79AC-4D98162D7A55}"/>
          </ac:picMkLst>
        </pc:picChg>
      </pc:sldChg>
      <pc:sldChg chg="addSp delSp modSp new mod">
        <pc:chgData name="Barbagallo, Salvatore" userId="e72997ad-2b2e-4a82-8c22-6e441b1b3b9a" providerId="ADAL" clId="{D1820C19-550A-4477-9805-5C37A1433947}" dt="2025-05-13T09:15:26.619" v="3280" actId="113"/>
        <pc:sldMkLst>
          <pc:docMk/>
          <pc:sldMk cId="52873027" sldId="267"/>
        </pc:sldMkLst>
        <pc:spChg chg="add mod">
          <ac:chgData name="Barbagallo, Salvatore" userId="e72997ad-2b2e-4a82-8c22-6e441b1b3b9a" providerId="ADAL" clId="{D1820C19-550A-4477-9805-5C37A1433947}" dt="2025-05-13T08:32:43.420" v="1581" actId="14100"/>
          <ac:spMkLst>
            <pc:docMk/>
            <pc:sldMk cId="52873027" sldId="267"/>
            <ac:spMk id="2" creationId="{45D0382D-C4CA-2793-CCDA-C471BCF53FBE}"/>
          </ac:spMkLst>
        </pc:spChg>
        <pc:spChg chg="del">
          <ac:chgData name="Barbagallo, Salvatore" userId="e72997ad-2b2e-4a82-8c22-6e441b1b3b9a" providerId="ADAL" clId="{D1820C19-550A-4477-9805-5C37A1433947}" dt="2025-05-12T17:47:36.897" v="148" actId="478"/>
          <ac:spMkLst>
            <pc:docMk/>
            <pc:sldMk cId="52873027" sldId="267"/>
            <ac:spMk id="2" creationId="{4674842F-A183-7C7E-8250-AFEBE2988C33}"/>
          </ac:spMkLst>
        </pc:spChg>
        <pc:spChg chg="del">
          <ac:chgData name="Barbagallo, Salvatore" userId="e72997ad-2b2e-4a82-8c22-6e441b1b3b9a" providerId="ADAL" clId="{D1820C19-550A-4477-9805-5C37A1433947}" dt="2025-05-12T17:47:34.856" v="147" actId="478"/>
          <ac:spMkLst>
            <pc:docMk/>
            <pc:sldMk cId="52873027" sldId="267"/>
            <ac:spMk id="3" creationId="{2104E9BE-49AE-23A7-C5C2-16C2225555AF}"/>
          </ac:spMkLst>
        </pc:spChg>
        <pc:spChg chg="add mod">
          <ac:chgData name="Barbagallo, Salvatore" userId="e72997ad-2b2e-4a82-8c22-6e441b1b3b9a" providerId="ADAL" clId="{D1820C19-550A-4477-9805-5C37A1433947}" dt="2025-05-13T09:15:26.619" v="3280" actId="113"/>
          <ac:spMkLst>
            <pc:docMk/>
            <pc:sldMk cId="52873027" sldId="267"/>
            <ac:spMk id="3" creationId="{A16EBCEF-B924-4ED9-58B3-F7637B10881B}"/>
          </ac:spMkLst>
        </pc:spChg>
        <pc:spChg chg="add del mod">
          <ac:chgData name="Barbagallo, Salvatore" userId="e72997ad-2b2e-4a82-8c22-6e441b1b3b9a" providerId="ADAL" clId="{D1820C19-550A-4477-9805-5C37A1433947}" dt="2025-05-13T08:05:29.619" v="1228"/>
          <ac:spMkLst>
            <pc:docMk/>
            <pc:sldMk cId="52873027" sldId="267"/>
            <ac:spMk id="5" creationId="{D9B8E642-0B08-C321-D2F0-0B9FC04A75C3}"/>
          </ac:spMkLst>
        </pc:spChg>
        <pc:picChg chg="add mod">
          <ac:chgData name="Barbagallo, Salvatore" userId="e72997ad-2b2e-4a82-8c22-6e441b1b3b9a" providerId="ADAL" clId="{D1820C19-550A-4477-9805-5C37A1433947}" dt="2025-05-13T08:34:10.978" v="1594" actId="208"/>
          <ac:picMkLst>
            <pc:docMk/>
            <pc:sldMk cId="52873027" sldId="267"/>
            <ac:picMk id="4" creationId="{B5B3B9C0-4E86-CD9A-401C-1C6D009741A8}"/>
          </ac:picMkLst>
        </pc:picChg>
      </pc:sldChg>
      <pc:sldChg chg="addSp delSp modSp new del mod ord">
        <pc:chgData name="Barbagallo, Salvatore" userId="e72997ad-2b2e-4a82-8c22-6e441b1b3b9a" providerId="ADAL" clId="{D1820C19-550A-4477-9805-5C37A1433947}" dt="2025-05-12T20:15:46.036" v="398" actId="47"/>
        <pc:sldMkLst>
          <pc:docMk/>
          <pc:sldMk cId="3142416010" sldId="268"/>
        </pc:sldMkLst>
        <pc:spChg chg="del">
          <ac:chgData name="Barbagallo, Salvatore" userId="e72997ad-2b2e-4a82-8c22-6e441b1b3b9a" providerId="ADAL" clId="{D1820C19-550A-4477-9805-5C37A1433947}" dt="2025-05-12T17:49:21.501" v="153" actId="478"/>
          <ac:spMkLst>
            <pc:docMk/>
            <pc:sldMk cId="3142416010" sldId="268"/>
            <ac:spMk id="2" creationId="{782EC8DE-F99B-C763-BBE4-6A42B9FCE833}"/>
          </ac:spMkLst>
        </pc:spChg>
        <pc:spChg chg="del">
          <ac:chgData name="Barbagallo, Salvatore" userId="e72997ad-2b2e-4a82-8c22-6e441b1b3b9a" providerId="ADAL" clId="{D1820C19-550A-4477-9805-5C37A1433947}" dt="2025-05-12T17:49:18.582" v="152"/>
          <ac:spMkLst>
            <pc:docMk/>
            <pc:sldMk cId="3142416010" sldId="268"/>
            <ac:spMk id="3" creationId="{3006D178-C18C-DB34-E18E-E907AC45DBC1}"/>
          </ac:spMkLst>
        </pc:spChg>
        <pc:picChg chg="add mod">
          <ac:chgData name="Barbagallo, Salvatore" userId="e72997ad-2b2e-4a82-8c22-6e441b1b3b9a" providerId="ADAL" clId="{D1820C19-550A-4477-9805-5C37A1433947}" dt="2025-05-12T17:49:59.570" v="159" actId="1076"/>
          <ac:picMkLst>
            <pc:docMk/>
            <pc:sldMk cId="3142416010" sldId="268"/>
            <ac:picMk id="4" creationId="{0A137841-D735-02C9-A908-F415BE577A89}"/>
          </ac:picMkLst>
        </pc:picChg>
      </pc:sldChg>
      <pc:sldChg chg="addSp delSp modSp new del mod ord">
        <pc:chgData name="Barbagallo, Salvatore" userId="e72997ad-2b2e-4a82-8c22-6e441b1b3b9a" providerId="ADAL" clId="{D1820C19-550A-4477-9805-5C37A1433947}" dt="2025-05-12T21:26:56.879" v="790" actId="47"/>
        <pc:sldMkLst>
          <pc:docMk/>
          <pc:sldMk cId="1941663323" sldId="269"/>
        </pc:sldMkLst>
        <pc:spChg chg="mod">
          <ac:chgData name="Barbagallo, Salvatore" userId="e72997ad-2b2e-4a82-8c22-6e441b1b3b9a" providerId="ADAL" clId="{D1820C19-550A-4477-9805-5C37A1433947}" dt="2025-05-12T21:25:13.894" v="771" actId="1076"/>
          <ac:spMkLst>
            <pc:docMk/>
            <pc:sldMk cId="1941663323" sldId="269"/>
            <ac:spMk id="2" creationId="{CA2B5A74-F733-E38C-E84C-284A055007B3}"/>
          </ac:spMkLst>
        </pc:spChg>
        <pc:spChg chg="del">
          <ac:chgData name="Barbagallo, Salvatore" userId="e72997ad-2b2e-4a82-8c22-6e441b1b3b9a" providerId="ADAL" clId="{D1820C19-550A-4477-9805-5C37A1433947}" dt="2025-05-12T18:00:12.771" v="161"/>
          <ac:spMkLst>
            <pc:docMk/>
            <pc:sldMk cId="1941663323" sldId="269"/>
            <ac:spMk id="3" creationId="{663E8D26-D144-54CE-AACA-BD6261446AF9}"/>
          </ac:spMkLst>
        </pc:spChg>
        <pc:picChg chg="add mod">
          <ac:chgData name="Barbagallo, Salvatore" userId="e72997ad-2b2e-4a82-8c22-6e441b1b3b9a" providerId="ADAL" clId="{D1820C19-550A-4477-9805-5C37A1433947}" dt="2025-05-12T21:25:07.435" v="770" actId="1076"/>
          <ac:picMkLst>
            <pc:docMk/>
            <pc:sldMk cId="1941663323" sldId="269"/>
            <ac:picMk id="5" creationId="{CDB0D1EB-78D8-DD7A-8DE7-C359D3BB84C3}"/>
          </ac:picMkLst>
        </pc:picChg>
      </pc:sldChg>
      <pc:sldChg chg="addSp delSp modSp new del mod">
        <pc:chgData name="Barbagallo, Salvatore" userId="e72997ad-2b2e-4a82-8c22-6e441b1b3b9a" providerId="ADAL" clId="{D1820C19-550A-4477-9805-5C37A1433947}" dt="2025-05-12T20:18:14.265" v="611" actId="47"/>
        <pc:sldMkLst>
          <pc:docMk/>
          <pc:sldMk cId="2203593955" sldId="270"/>
        </pc:sldMkLst>
        <pc:spChg chg="mod">
          <ac:chgData name="Barbagallo, Salvatore" userId="e72997ad-2b2e-4a82-8c22-6e441b1b3b9a" providerId="ADAL" clId="{D1820C19-550A-4477-9805-5C37A1433947}" dt="2025-05-12T18:57:27.970" v="182"/>
          <ac:spMkLst>
            <pc:docMk/>
            <pc:sldMk cId="2203593955" sldId="270"/>
            <ac:spMk id="2" creationId="{8D5F93FE-2E4E-7483-D06C-F3682A4847B0}"/>
          </ac:spMkLst>
        </pc:spChg>
        <pc:spChg chg="del">
          <ac:chgData name="Barbagallo, Salvatore" userId="e72997ad-2b2e-4a82-8c22-6e441b1b3b9a" providerId="ADAL" clId="{D1820C19-550A-4477-9805-5C37A1433947}" dt="2025-05-12T18:57:35.443" v="183"/>
          <ac:spMkLst>
            <pc:docMk/>
            <pc:sldMk cId="2203593955" sldId="270"/>
            <ac:spMk id="3" creationId="{4792AF7D-2F03-40D2-8660-53C978AF68E9}"/>
          </ac:spMkLst>
        </pc:spChg>
        <pc:spChg chg="add mod">
          <ac:chgData name="Barbagallo, Salvatore" userId="e72997ad-2b2e-4a82-8c22-6e441b1b3b9a" providerId="ADAL" clId="{D1820C19-550A-4477-9805-5C37A1433947}" dt="2025-05-12T18:57:35.443" v="183"/>
          <ac:spMkLst>
            <pc:docMk/>
            <pc:sldMk cId="2203593955" sldId="270"/>
            <ac:spMk id="4" creationId="{0ABE24B8-E0E0-B457-4CDD-E796CB35A82F}"/>
          </ac:spMkLst>
        </pc:spChg>
      </pc:sldChg>
      <pc:sldChg chg="addSp delSp modSp new mod">
        <pc:chgData name="Barbagallo, Salvatore" userId="e72997ad-2b2e-4a82-8c22-6e441b1b3b9a" providerId="ADAL" clId="{D1820C19-550A-4477-9805-5C37A1433947}" dt="2025-05-13T09:03:18.194" v="3005" actId="20577"/>
        <pc:sldMkLst>
          <pc:docMk/>
          <pc:sldMk cId="451818498" sldId="271"/>
        </pc:sldMkLst>
        <pc:spChg chg="mod">
          <ac:chgData name="Barbagallo, Salvatore" userId="e72997ad-2b2e-4a82-8c22-6e441b1b3b9a" providerId="ADAL" clId="{D1820C19-550A-4477-9805-5C37A1433947}" dt="2025-05-13T08:33:27.048" v="1589" actId="207"/>
          <ac:spMkLst>
            <pc:docMk/>
            <pc:sldMk cId="451818498" sldId="271"/>
            <ac:spMk id="2" creationId="{93F83300-38A1-1BD6-2D3D-384F4E1B52E2}"/>
          </ac:spMkLst>
        </pc:spChg>
        <pc:spChg chg="del mod">
          <ac:chgData name="Barbagallo, Salvatore" userId="e72997ad-2b2e-4a82-8c22-6e441b1b3b9a" providerId="ADAL" clId="{D1820C19-550A-4477-9805-5C37A1433947}" dt="2025-05-12T18:57:53.454" v="189"/>
          <ac:spMkLst>
            <pc:docMk/>
            <pc:sldMk cId="451818498" sldId="271"/>
            <ac:spMk id="3" creationId="{399BCFEC-CCEC-E1B8-3425-213B0B645B75}"/>
          </ac:spMkLst>
        </pc:spChg>
        <pc:spChg chg="add mod">
          <ac:chgData name="Barbagallo, Salvatore" userId="e72997ad-2b2e-4a82-8c22-6e441b1b3b9a" providerId="ADAL" clId="{D1820C19-550A-4477-9805-5C37A1433947}" dt="2025-05-13T09:03:18.194" v="3005" actId="20577"/>
          <ac:spMkLst>
            <pc:docMk/>
            <pc:sldMk cId="451818498" sldId="271"/>
            <ac:spMk id="4" creationId="{2B72CC8C-6290-18AE-CCF5-753B94F22CBB}"/>
          </ac:spMkLst>
        </pc:spChg>
      </pc:sldChg>
      <pc:sldChg chg="addSp delSp modSp new del mod ord">
        <pc:chgData name="Barbagallo, Salvatore" userId="e72997ad-2b2e-4a82-8c22-6e441b1b3b9a" providerId="ADAL" clId="{D1820C19-550A-4477-9805-5C37A1433947}" dt="2025-05-12T20:18:32.860" v="616" actId="47"/>
        <pc:sldMkLst>
          <pc:docMk/>
          <pc:sldMk cId="3126981887" sldId="272"/>
        </pc:sldMkLst>
        <pc:spChg chg="mod">
          <ac:chgData name="Barbagallo, Salvatore" userId="e72997ad-2b2e-4a82-8c22-6e441b1b3b9a" providerId="ADAL" clId="{D1820C19-550A-4477-9805-5C37A1433947}" dt="2025-05-12T18:58:05.202" v="191"/>
          <ac:spMkLst>
            <pc:docMk/>
            <pc:sldMk cId="3126981887" sldId="272"/>
            <ac:spMk id="2" creationId="{A4705294-4EE3-27CE-50A5-FC4947CEE342}"/>
          </ac:spMkLst>
        </pc:spChg>
        <pc:spChg chg="del">
          <ac:chgData name="Barbagallo, Salvatore" userId="e72997ad-2b2e-4a82-8c22-6e441b1b3b9a" providerId="ADAL" clId="{D1820C19-550A-4477-9805-5C37A1433947}" dt="2025-05-12T18:58:09.737" v="192"/>
          <ac:spMkLst>
            <pc:docMk/>
            <pc:sldMk cId="3126981887" sldId="272"/>
            <ac:spMk id="3" creationId="{7D160695-1377-A967-1C4C-32922DCD421A}"/>
          </ac:spMkLst>
        </pc:spChg>
        <pc:spChg chg="add mod">
          <ac:chgData name="Barbagallo, Salvatore" userId="e72997ad-2b2e-4a82-8c22-6e441b1b3b9a" providerId="ADAL" clId="{D1820C19-550A-4477-9805-5C37A1433947}" dt="2025-05-12T18:58:41.144" v="201" actId="14100"/>
          <ac:spMkLst>
            <pc:docMk/>
            <pc:sldMk cId="3126981887" sldId="272"/>
            <ac:spMk id="4" creationId="{3D54D39A-9B81-6DC6-DF04-B89A9BD549CA}"/>
          </ac:spMkLst>
        </pc:spChg>
      </pc:sldChg>
      <pc:sldChg chg="addSp delSp modSp new del mod">
        <pc:chgData name="Barbagallo, Salvatore" userId="e72997ad-2b2e-4a82-8c22-6e441b1b3b9a" providerId="ADAL" clId="{D1820C19-550A-4477-9805-5C37A1433947}" dt="2025-05-12T20:32:16.184" v="752" actId="47"/>
        <pc:sldMkLst>
          <pc:docMk/>
          <pc:sldMk cId="708954125" sldId="273"/>
        </pc:sldMkLst>
        <pc:spChg chg="mod">
          <ac:chgData name="Barbagallo, Salvatore" userId="e72997ad-2b2e-4a82-8c22-6e441b1b3b9a" providerId="ADAL" clId="{D1820C19-550A-4477-9805-5C37A1433947}" dt="2025-05-12T18:58:51.906" v="203"/>
          <ac:spMkLst>
            <pc:docMk/>
            <pc:sldMk cId="708954125" sldId="273"/>
            <ac:spMk id="2" creationId="{AD8EECC1-FDE2-A325-0269-61A7838DEA4F}"/>
          </ac:spMkLst>
        </pc:spChg>
        <pc:spChg chg="del">
          <ac:chgData name="Barbagallo, Salvatore" userId="e72997ad-2b2e-4a82-8c22-6e441b1b3b9a" providerId="ADAL" clId="{D1820C19-550A-4477-9805-5C37A1433947}" dt="2025-05-12T18:58:57.568" v="204"/>
          <ac:spMkLst>
            <pc:docMk/>
            <pc:sldMk cId="708954125" sldId="273"/>
            <ac:spMk id="3" creationId="{D8B9A917-D5CA-39DE-63DE-8C8E61A00921}"/>
          </ac:spMkLst>
        </pc:spChg>
        <pc:spChg chg="add mod">
          <ac:chgData name="Barbagallo, Salvatore" userId="e72997ad-2b2e-4a82-8c22-6e441b1b3b9a" providerId="ADAL" clId="{D1820C19-550A-4477-9805-5C37A1433947}" dt="2025-05-12T18:59:02.957" v="207" actId="14100"/>
          <ac:spMkLst>
            <pc:docMk/>
            <pc:sldMk cId="708954125" sldId="273"/>
            <ac:spMk id="4" creationId="{DD306887-FFD1-3D8D-8E1B-09062D6E4C54}"/>
          </ac:spMkLst>
        </pc:spChg>
      </pc:sldChg>
      <pc:sldChg chg="addSp delSp modSp new mod ord">
        <pc:chgData name="Barbagallo, Salvatore" userId="e72997ad-2b2e-4a82-8c22-6e441b1b3b9a" providerId="ADAL" clId="{D1820C19-550A-4477-9805-5C37A1433947}" dt="2025-05-13T08:54:03.309" v="2608" actId="1076"/>
        <pc:sldMkLst>
          <pc:docMk/>
          <pc:sldMk cId="1203522896" sldId="274"/>
        </pc:sldMkLst>
        <pc:spChg chg="mod">
          <ac:chgData name="Barbagallo, Salvatore" userId="e72997ad-2b2e-4a82-8c22-6e441b1b3b9a" providerId="ADAL" clId="{D1820C19-550A-4477-9805-5C37A1433947}" dt="2025-05-13T08:53:59.868" v="2607" actId="1076"/>
          <ac:spMkLst>
            <pc:docMk/>
            <pc:sldMk cId="1203522896" sldId="274"/>
            <ac:spMk id="2" creationId="{FFE563A2-259D-1691-0144-D21656163B7E}"/>
          </ac:spMkLst>
        </pc:spChg>
        <pc:spChg chg="del">
          <ac:chgData name="Barbagallo, Salvatore" userId="e72997ad-2b2e-4a82-8c22-6e441b1b3b9a" providerId="ADAL" clId="{D1820C19-550A-4477-9805-5C37A1433947}" dt="2025-05-12T19:59:17.783" v="265"/>
          <ac:spMkLst>
            <pc:docMk/>
            <pc:sldMk cId="1203522896" sldId="274"/>
            <ac:spMk id="3" creationId="{26B3FC11-CCE8-BE71-22C9-FBF46F74C749}"/>
          </ac:spMkLst>
        </pc:spChg>
        <pc:spChg chg="add del mod">
          <ac:chgData name="Barbagallo, Salvatore" userId="e72997ad-2b2e-4a82-8c22-6e441b1b3b9a" providerId="ADAL" clId="{D1820C19-550A-4477-9805-5C37A1433947}" dt="2025-05-13T08:53:19.856" v="2597"/>
          <ac:spMkLst>
            <pc:docMk/>
            <pc:sldMk cId="1203522896" sldId="274"/>
            <ac:spMk id="3" creationId="{A804195C-CB23-F911-3ABB-0CBE218456A3}"/>
          </ac:spMkLst>
        </pc:spChg>
        <pc:picChg chg="add mod">
          <ac:chgData name="Barbagallo, Salvatore" userId="e72997ad-2b2e-4a82-8c22-6e441b1b3b9a" providerId="ADAL" clId="{D1820C19-550A-4477-9805-5C37A1433947}" dt="2025-05-13T08:54:03.309" v="2608" actId="1076"/>
          <ac:picMkLst>
            <pc:docMk/>
            <pc:sldMk cId="1203522896" sldId="274"/>
            <ac:picMk id="5" creationId="{60F8E14A-1FA6-77E5-9A0F-7FA883168EBB}"/>
          </ac:picMkLst>
        </pc:picChg>
      </pc:sldChg>
      <pc:sldChg chg="new del">
        <pc:chgData name="Barbagallo, Salvatore" userId="e72997ad-2b2e-4a82-8c22-6e441b1b3b9a" providerId="ADAL" clId="{D1820C19-550A-4477-9805-5C37A1433947}" dt="2025-05-12T19:59:06.298" v="263" actId="680"/>
        <pc:sldMkLst>
          <pc:docMk/>
          <pc:sldMk cId="1600451669" sldId="274"/>
        </pc:sldMkLst>
      </pc:sldChg>
      <pc:sldChg chg="new del">
        <pc:chgData name="Barbagallo, Salvatore" userId="e72997ad-2b2e-4a82-8c22-6e441b1b3b9a" providerId="ADAL" clId="{D1820C19-550A-4477-9805-5C37A1433947}" dt="2025-05-12T19:09:18.761" v="261" actId="47"/>
        <pc:sldMkLst>
          <pc:docMk/>
          <pc:sldMk cId="3541280443" sldId="274"/>
        </pc:sldMkLst>
      </pc:sldChg>
      <pc:sldChg chg="addSp delSp modSp new mod">
        <pc:chgData name="Barbagallo, Salvatore" userId="e72997ad-2b2e-4a82-8c22-6e441b1b3b9a" providerId="ADAL" clId="{D1820C19-550A-4477-9805-5C37A1433947}" dt="2025-05-13T09:14:57.759" v="3274" actId="20577"/>
        <pc:sldMkLst>
          <pc:docMk/>
          <pc:sldMk cId="1100426919" sldId="275"/>
        </pc:sldMkLst>
        <pc:spChg chg="mod">
          <ac:chgData name="Barbagallo, Salvatore" userId="e72997ad-2b2e-4a82-8c22-6e441b1b3b9a" providerId="ADAL" clId="{D1820C19-550A-4477-9805-5C37A1433947}" dt="2025-05-13T08:33:10.130" v="1587" actId="14100"/>
          <ac:spMkLst>
            <pc:docMk/>
            <pc:sldMk cId="1100426919" sldId="275"/>
            <ac:spMk id="2" creationId="{37CE8875-3E65-DBFB-66CC-5DDB418D6611}"/>
          </ac:spMkLst>
        </pc:spChg>
        <pc:spChg chg="add mod">
          <ac:chgData name="Barbagallo, Salvatore" userId="e72997ad-2b2e-4a82-8c22-6e441b1b3b9a" providerId="ADAL" clId="{D1820C19-550A-4477-9805-5C37A1433947}" dt="2025-05-13T09:14:57.759" v="3274" actId="20577"/>
          <ac:spMkLst>
            <pc:docMk/>
            <pc:sldMk cId="1100426919" sldId="275"/>
            <ac:spMk id="3" creationId="{D4823B64-2A8D-7DE2-0FE7-58ADA3BCB33D}"/>
          </ac:spMkLst>
        </pc:spChg>
        <pc:spChg chg="del">
          <ac:chgData name="Barbagallo, Salvatore" userId="e72997ad-2b2e-4a82-8c22-6e441b1b3b9a" providerId="ADAL" clId="{D1820C19-550A-4477-9805-5C37A1433947}" dt="2025-05-12T20:24:09.884" v="738"/>
          <ac:spMkLst>
            <pc:docMk/>
            <pc:sldMk cId="1100426919" sldId="275"/>
            <ac:spMk id="3" creationId="{D83B0500-9D71-A6E2-BBF1-3C3A5C6CCA42}"/>
          </ac:spMkLst>
        </pc:spChg>
        <pc:spChg chg="add del mod">
          <ac:chgData name="Barbagallo, Salvatore" userId="e72997ad-2b2e-4a82-8c22-6e441b1b3b9a" providerId="ADAL" clId="{D1820C19-550A-4477-9805-5C37A1433947}" dt="2025-05-12T20:25:36.021" v="743"/>
          <ac:spMkLst>
            <pc:docMk/>
            <pc:sldMk cId="1100426919" sldId="275"/>
            <ac:spMk id="7" creationId="{9488553C-8E17-20EB-704F-44CC14974F03}"/>
          </ac:spMkLst>
        </pc:spChg>
        <pc:spChg chg="add del mod">
          <ac:chgData name="Barbagallo, Salvatore" userId="e72997ad-2b2e-4a82-8c22-6e441b1b3b9a" providerId="ADAL" clId="{D1820C19-550A-4477-9805-5C37A1433947}" dt="2025-05-12T20:27:25.472" v="749" actId="22"/>
          <ac:spMkLst>
            <pc:docMk/>
            <pc:sldMk cId="1100426919" sldId="275"/>
            <ac:spMk id="11" creationId="{D2176237-1727-53CD-9AF4-2D9CF3E8FEF3}"/>
          </ac:spMkLst>
        </pc:spChg>
        <pc:picChg chg="add del mod">
          <ac:chgData name="Barbagallo, Salvatore" userId="e72997ad-2b2e-4a82-8c22-6e441b1b3b9a" providerId="ADAL" clId="{D1820C19-550A-4477-9805-5C37A1433947}" dt="2025-05-12T20:25:33.547" v="742" actId="478"/>
          <ac:picMkLst>
            <pc:docMk/>
            <pc:sldMk cId="1100426919" sldId="275"/>
            <ac:picMk id="5" creationId="{3C0B20C6-3CAB-159E-0CEB-41C544BAE382}"/>
          </ac:picMkLst>
        </pc:picChg>
        <pc:picChg chg="add del mod">
          <ac:chgData name="Barbagallo, Salvatore" userId="e72997ad-2b2e-4a82-8c22-6e441b1b3b9a" providerId="ADAL" clId="{D1820C19-550A-4477-9805-5C37A1433947}" dt="2025-05-12T20:27:23.917" v="748" actId="478"/>
          <ac:picMkLst>
            <pc:docMk/>
            <pc:sldMk cId="1100426919" sldId="275"/>
            <ac:picMk id="9" creationId="{A271A155-5324-9D79-7424-27F50709FD68}"/>
          </ac:picMkLst>
        </pc:picChg>
        <pc:picChg chg="add mod ord">
          <ac:chgData name="Barbagallo, Salvatore" userId="e72997ad-2b2e-4a82-8c22-6e441b1b3b9a" providerId="ADAL" clId="{D1820C19-550A-4477-9805-5C37A1433947}" dt="2025-05-13T08:34:19.027" v="1595" actId="208"/>
          <ac:picMkLst>
            <pc:docMk/>
            <pc:sldMk cId="1100426919" sldId="275"/>
            <ac:picMk id="13" creationId="{6CC941B2-F1E2-F5CB-4419-1AE7BD0A4F09}"/>
          </ac:picMkLst>
        </pc:picChg>
      </pc:sldChg>
      <pc:sldChg chg="modSp new mod">
        <pc:chgData name="Barbagallo, Salvatore" userId="e72997ad-2b2e-4a82-8c22-6e441b1b3b9a" providerId="ADAL" clId="{D1820C19-550A-4477-9805-5C37A1433947}" dt="2025-05-13T09:06:25.908" v="3140" actId="20577"/>
        <pc:sldMkLst>
          <pc:docMk/>
          <pc:sldMk cId="784885035" sldId="276"/>
        </pc:sldMkLst>
        <pc:spChg chg="mod">
          <ac:chgData name="Barbagallo, Salvatore" userId="e72997ad-2b2e-4a82-8c22-6e441b1b3b9a" providerId="ADAL" clId="{D1820C19-550A-4477-9805-5C37A1433947}" dt="2025-05-13T08:32:14.364" v="1576" actId="207"/>
          <ac:spMkLst>
            <pc:docMk/>
            <pc:sldMk cId="784885035" sldId="276"/>
            <ac:spMk id="2" creationId="{6A1CA27C-2F9C-69A3-EBDC-1572BD19D843}"/>
          </ac:spMkLst>
        </pc:spChg>
        <pc:spChg chg="mod">
          <ac:chgData name="Barbagallo, Salvatore" userId="e72997ad-2b2e-4a82-8c22-6e441b1b3b9a" providerId="ADAL" clId="{D1820C19-550A-4477-9805-5C37A1433947}" dt="2025-05-13T09:06:25.908" v="3140" actId="20577"/>
          <ac:spMkLst>
            <pc:docMk/>
            <pc:sldMk cId="784885035" sldId="276"/>
            <ac:spMk id="3" creationId="{9F173416-A31D-1633-3D6B-12AD4FB41351}"/>
          </ac:spMkLst>
        </pc:spChg>
      </pc:sldChg>
      <pc:sldChg chg="modSp new mod ord">
        <pc:chgData name="Barbagallo, Salvatore" userId="e72997ad-2b2e-4a82-8c22-6e441b1b3b9a" providerId="ADAL" clId="{D1820C19-550A-4477-9805-5C37A1433947}" dt="2025-05-13T09:02:56.192" v="2998" actId="1076"/>
        <pc:sldMkLst>
          <pc:docMk/>
          <pc:sldMk cId="3905696969" sldId="277"/>
        </pc:sldMkLst>
        <pc:spChg chg="mod">
          <ac:chgData name="Barbagallo, Salvatore" userId="e72997ad-2b2e-4a82-8c22-6e441b1b3b9a" providerId="ADAL" clId="{D1820C19-550A-4477-9805-5C37A1433947}" dt="2025-05-13T08:53:43.945" v="2604"/>
          <ac:spMkLst>
            <pc:docMk/>
            <pc:sldMk cId="3905696969" sldId="277"/>
            <ac:spMk id="2" creationId="{3298F00D-6665-4A7D-8974-9F38D36F3AF2}"/>
          </ac:spMkLst>
        </pc:spChg>
        <pc:spChg chg="mod">
          <ac:chgData name="Barbagallo, Salvatore" userId="e72997ad-2b2e-4a82-8c22-6e441b1b3b9a" providerId="ADAL" clId="{D1820C19-550A-4477-9805-5C37A1433947}" dt="2025-05-13T09:02:56.192" v="2998" actId="1076"/>
          <ac:spMkLst>
            <pc:docMk/>
            <pc:sldMk cId="3905696969" sldId="277"/>
            <ac:spMk id="3" creationId="{1B0064D1-3916-A083-A7F2-EFB8C429356F}"/>
          </ac:spMkLst>
        </pc:spChg>
      </pc:sldChg>
      <pc:sldMasterChg chg="setBg modSldLayout">
        <pc:chgData name="Barbagallo, Salvatore" userId="e72997ad-2b2e-4a82-8c22-6e441b1b3b9a" providerId="ADAL" clId="{D1820C19-550A-4477-9805-5C37A1433947}" dt="2025-05-13T08:29:36.386" v="1542"/>
        <pc:sldMasterMkLst>
          <pc:docMk/>
          <pc:sldMasterMk cId="2209977519" sldId="2147483648"/>
        </pc:sldMasterMkLst>
        <pc:sldLayoutChg chg="setBg">
          <pc:chgData name="Barbagallo, Salvatore" userId="e72997ad-2b2e-4a82-8c22-6e441b1b3b9a" providerId="ADAL" clId="{D1820C19-550A-4477-9805-5C37A1433947}" dt="2025-05-13T08:29:36.386" v="1542"/>
          <pc:sldLayoutMkLst>
            <pc:docMk/>
            <pc:sldMasterMk cId="2209977519" sldId="2147483648"/>
            <pc:sldLayoutMk cId="3168075583" sldId="2147483649"/>
          </pc:sldLayoutMkLst>
        </pc:sldLayoutChg>
        <pc:sldLayoutChg chg="setBg">
          <pc:chgData name="Barbagallo, Salvatore" userId="e72997ad-2b2e-4a82-8c22-6e441b1b3b9a" providerId="ADAL" clId="{D1820C19-550A-4477-9805-5C37A1433947}" dt="2025-05-13T08:29:36.386" v="1542"/>
          <pc:sldLayoutMkLst>
            <pc:docMk/>
            <pc:sldMasterMk cId="2209977519" sldId="2147483648"/>
            <pc:sldLayoutMk cId="2614314258" sldId="2147483650"/>
          </pc:sldLayoutMkLst>
        </pc:sldLayoutChg>
        <pc:sldLayoutChg chg="setBg">
          <pc:chgData name="Barbagallo, Salvatore" userId="e72997ad-2b2e-4a82-8c22-6e441b1b3b9a" providerId="ADAL" clId="{D1820C19-550A-4477-9805-5C37A1433947}" dt="2025-05-13T08:29:36.386" v="1542"/>
          <pc:sldLayoutMkLst>
            <pc:docMk/>
            <pc:sldMasterMk cId="2209977519" sldId="2147483648"/>
            <pc:sldLayoutMk cId="960648375" sldId="2147483651"/>
          </pc:sldLayoutMkLst>
        </pc:sldLayoutChg>
        <pc:sldLayoutChg chg="setBg">
          <pc:chgData name="Barbagallo, Salvatore" userId="e72997ad-2b2e-4a82-8c22-6e441b1b3b9a" providerId="ADAL" clId="{D1820C19-550A-4477-9805-5C37A1433947}" dt="2025-05-13T08:29:36.386" v="1542"/>
          <pc:sldLayoutMkLst>
            <pc:docMk/>
            <pc:sldMasterMk cId="2209977519" sldId="2147483648"/>
            <pc:sldLayoutMk cId="2782244947" sldId="2147483652"/>
          </pc:sldLayoutMkLst>
        </pc:sldLayoutChg>
        <pc:sldLayoutChg chg="setBg">
          <pc:chgData name="Barbagallo, Salvatore" userId="e72997ad-2b2e-4a82-8c22-6e441b1b3b9a" providerId="ADAL" clId="{D1820C19-550A-4477-9805-5C37A1433947}" dt="2025-05-13T08:29:36.386" v="1542"/>
          <pc:sldLayoutMkLst>
            <pc:docMk/>
            <pc:sldMasterMk cId="2209977519" sldId="2147483648"/>
            <pc:sldLayoutMk cId="990158736" sldId="2147483653"/>
          </pc:sldLayoutMkLst>
        </pc:sldLayoutChg>
        <pc:sldLayoutChg chg="setBg">
          <pc:chgData name="Barbagallo, Salvatore" userId="e72997ad-2b2e-4a82-8c22-6e441b1b3b9a" providerId="ADAL" clId="{D1820C19-550A-4477-9805-5C37A1433947}" dt="2025-05-13T08:29:36.386" v="1542"/>
          <pc:sldLayoutMkLst>
            <pc:docMk/>
            <pc:sldMasterMk cId="2209977519" sldId="2147483648"/>
            <pc:sldLayoutMk cId="727027711" sldId="2147483654"/>
          </pc:sldLayoutMkLst>
        </pc:sldLayoutChg>
        <pc:sldLayoutChg chg="setBg">
          <pc:chgData name="Barbagallo, Salvatore" userId="e72997ad-2b2e-4a82-8c22-6e441b1b3b9a" providerId="ADAL" clId="{D1820C19-550A-4477-9805-5C37A1433947}" dt="2025-05-13T08:29:36.386" v="1542"/>
          <pc:sldLayoutMkLst>
            <pc:docMk/>
            <pc:sldMasterMk cId="2209977519" sldId="2147483648"/>
            <pc:sldLayoutMk cId="1212999818" sldId="2147483655"/>
          </pc:sldLayoutMkLst>
        </pc:sldLayoutChg>
        <pc:sldLayoutChg chg="setBg">
          <pc:chgData name="Barbagallo, Salvatore" userId="e72997ad-2b2e-4a82-8c22-6e441b1b3b9a" providerId="ADAL" clId="{D1820C19-550A-4477-9805-5C37A1433947}" dt="2025-05-13T08:29:36.386" v="1542"/>
          <pc:sldLayoutMkLst>
            <pc:docMk/>
            <pc:sldMasterMk cId="2209977519" sldId="2147483648"/>
            <pc:sldLayoutMk cId="1840726560" sldId="2147483656"/>
          </pc:sldLayoutMkLst>
        </pc:sldLayoutChg>
        <pc:sldLayoutChg chg="setBg">
          <pc:chgData name="Barbagallo, Salvatore" userId="e72997ad-2b2e-4a82-8c22-6e441b1b3b9a" providerId="ADAL" clId="{D1820C19-550A-4477-9805-5C37A1433947}" dt="2025-05-13T08:29:36.386" v="1542"/>
          <pc:sldLayoutMkLst>
            <pc:docMk/>
            <pc:sldMasterMk cId="2209977519" sldId="2147483648"/>
            <pc:sldLayoutMk cId="3889236939" sldId="2147483657"/>
          </pc:sldLayoutMkLst>
        </pc:sldLayoutChg>
        <pc:sldLayoutChg chg="setBg">
          <pc:chgData name="Barbagallo, Salvatore" userId="e72997ad-2b2e-4a82-8c22-6e441b1b3b9a" providerId="ADAL" clId="{D1820C19-550A-4477-9805-5C37A1433947}" dt="2025-05-13T08:29:36.386" v="1542"/>
          <pc:sldLayoutMkLst>
            <pc:docMk/>
            <pc:sldMasterMk cId="2209977519" sldId="2147483648"/>
            <pc:sldLayoutMk cId="2910927964" sldId="2147483658"/>
          </pc:sldLayoutMkLst>
        </pc:sldLayoutChg>
        <pc:sldLayoutChg chg="setBg">
          <pc:chgData name="Barbagallo, Salvatore" userId="e72997ad-2b2e-4a82-8c22-6e441b1b3b9a" providerId="ADAL" clId="{D1820C19-550A-4477-9805-5C37A1433947}" dt="2025-05-13T08:29:36.386" v="1542"/>
          <pc:sldLayoutMkLst>
            <pc:docMk/>
            <pc:sldMasterMk cId="2209977519" sldId="2147483648"/>
            <pc:sldLayoutMk cId="3612223792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4F2CE-76C2-4DE4-8826-8FF0A800CF33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E48A3-5E21-444B-B3A5-A0B56E906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8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E48A3-5E21-444B-B3A5-A0B56E9068D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68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E48A3-5E21-444B-B3A5-A0B56E9068D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39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E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815273-DC33-BCB0-1FA9-A1FF3EB9F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075" y="1117326"/>
            <a:ext cx="5191850" cy="1962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81225"/>
            <a:ext cx="8143875" cy="1470025"/>
          </a:xfrm>
        </p:spPr>
        <p:txBody>
          <a:bodyPr/>
          <a:lstStyle/>
          <a:p>
            <a:b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Fitbit Data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on Activity, METs, Weight Change &amp; Heart Rate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3300-38A1-1BD6-2D3D-384F4E1B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2993"/>
            <a:ext cx="8229600" cy="11430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Intensity Drives METs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72CC8C-6290-18AE-CCF5-753B94F22C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136340"/>
            <a:ext cx="799051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Regression Results: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 Activity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R² = 0.23, p = 0.004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Fair Activity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R² = 0.12, p = 0.045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Very Activity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R² = 0.60, p &lt; 0.0001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Very-intensity minutes are by far the strongest driver of total METs.</a:t>
            </a:r>
          </a:p>
        </p:txBody>
      </p:sp>
    </p:spTree>
    <p:extLst>
      <p:ext uri="{BB962C8B-B14F-4D97-AF65-F5344CB8AC3E}">
        <p14:creationId xmlns:p14="http://schemas.microsoft.com/office/powerpoint/2010/main" val="45181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499" y="457600"/>
            <a:ext cx="7009002" cy="700780"/>
          </a:xfrm>
        </p:spPr>
        <p:txBody>
          <a:bodyPr>
            <a:noAutofit/>
          </a:bodyPr>
          <a:lstStyle/>
          <a:p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Intensity vs. METs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08" y="1336658"/>
            <a:ext cx="7126361" cy="700781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</a:t>
            </a:r>
            <a:r>
              <a:rPr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R²=0.23, p=0.004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</a:t>
            </a:r>
            <a:r>
              <a:rPr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R²=0.12, p=0.045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R²=0.60, p&lt;0.0001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High-intensity</a:t>
            </a:r>
            <a:r>
              <a:rPr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minutes are strongest MET driver.</a:t>
            </a:r>
          </a:p>
        </p:txBody>
      </p:sp>
      <p:pic>
        <p:nvPicPr>
          <p:cNvPr id="4" name="slide17" descr="mets_vs_activity_type_trend">
            <a:extLst>
              <a:ext uri="{FF2B5EF4-FFF2-40B4-BE49-F238E27FC236}">
                <a16:creationId xmlns:a16="http://schemas.microsoft.com/office/drawing/2014/main" id="{537D97C5-7AFD-1033-F4DD-812D7843B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31" y="2311541"/>
            <a:ext cx="7476938" cy="37384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F00D-6665-4A7D-8974-9F38D36F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64D1-3916-A083-A7F2-EFB8C4293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17639"/>
            <a:ext cx="8534400" cy="4767262"/>
          </a:xfrm>
        </p:spPr>
        <p:txBody>
          <a:bodyPr>
            <a:normAutofit fontScale="62500" lnSpcReduction="20000"/>
          </a:bodyPr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than a half of people use wearable devices that allow us to capture data and make some insights. 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Intensity per hour increases the MET within a statistically significant difference of 90% of cases. 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in MET is significant for weight change, but it does not explain all the cases. More parameters to be taken into evaluation in order would address weight lost.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major activity-driving MET is very active, so people who do lots of steps are more prone to increase the metabolic rate.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Finally, the heart rate poorly relates to the activity and MET itself, which it means new ways have to be explored to identify heart rate patterns for people doing physical activity.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696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63A2-259D-1691-0144-D2165616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149" y="668202"/>
            <a:ext cx="4000499" cy="45706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Summary</a:t>
            </a:r>
          </a:p>
        </p:txBody>
      </p:sp>
      <p:pic>
        <p:nvPicPr>
          <p:cNvPr id="5" name="Content Placeholder 4" descr="A group of blue dots&#10;&#10;AI-generated content may be incorrect.">
            <a:extLst>
              <a:ext uri="{FF2B5EF4-FFF2-40B4-BE49-F238E27FC236}">
                <a16:creationId xmlns:a16="http://schemas.microsoft.com/office/drawing/2014/main" id="{60F8E14A-1FA6-77E5-9A0F-7FA883168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249" y="1839237"/>
            <a:ext cx="7688301" cy="3931461"/>
          </a:xfr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352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0838"/>
            <a:ext cx="8940800" cy="4708525"/>
          </a:xfrm>
        </p:spPr>
        <p:txBody>
          <a:bodyPr>
            <a:normAutofit fontScale="77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people might already have a smartwatch or do not want one. 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 would work as an ornament and people might be more prone to use wearable devices.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“Very-Active” Streaks &amp; Rewards</a:t>
            </a:r>
            <a:b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 daily/weekly high-intensity minutes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Light-Activity Reminders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Combined Activity Tracking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MET-Based Challenges “Boost your daily METs by 2 points for weight-loss bonus”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8229600" cy="1143000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537" y="2092325"/>
            <a:ext cx="7370763" cy="3648075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Fitbit user data to uncover how activity 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intensities and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(Metabolic Equivalent of Task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relate to weight change and 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 rate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 = Calories / Weight (kg) x duration (hours)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438"/>
            <a:ext cx="8229600" cy="1143000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398" y="2032001"/>
            <a:ext cx="7923402" cy="2904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Fitbit users, 2×1-month periods (3/12–4/11 &amp; 4/12–5/12)</a:t>
            </a:r>
          </a:p>
          <a:p>
            <a:pPr marL="457200" lvl="1" indent="0">
              <a:buNone/>
            </a:pP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Summarized per user: weight change, avg daily METs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(Metabolic Equivalent of Tasks)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activity (light/fair/very), avg HR, sleep, steps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69ED-9F3C-A147-D856-174B050B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03" y="1414015"/>
            <a:ext cx="8382992" cy="769440"/>
          </a:xfrm>
        </p:spPr>
        <p:txBody>
          <a:bodyPr>
            <a:noAutofit/>
          </a:bodyPr>
          <a:lstStyle/>
          <a:p>
            <a:pPr algn="l"/>
            <a:b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Higher METs link to modest weight loss (borderline significant).</a:t>
            </a:r>
            <a:b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Each +1 MET linked to ~0.23% additional weight loss; </a:t>
            </a:r>
            <a:b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R² = 0.29, p ≈ 0.06 (moderate, borderline)</a:t>
            </a:r>
            <a:b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52A4E0-FB96-9FD6-9813-36F3EF599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7" y="2097729"/>
            <a:ext cx="7801604" cy="4407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D5774D-D37A-2A84-DA15-CA85A51C66B6}"/>
              </a:ext>
            </a:extLst>
          </p:cNvPr>
          <p:cNvSpPr txBox="1"/>
          <p:nvPr/>
        </p:nvSpPr>
        <p:spPr>
          <a:xfrm>
            <a:off x="1511299" y="167444"/>
            <a:ext cx="6758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METs vs. Weight Change</a:t>
            </a:r>
          </a:p>
        </p:txBody>
      </p:sp>
    </p:spTree>
    <p:extLst>
      <p:ext uri="{BB962C8B-B14F-4D97-AF65-F5344CB8AC3E}">
        <p14:creationId xmlns:p14="http://schemas.microsoft.com/office/powerpoint/2010/main" val="237922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29B6CBF7-DE93-3553-1086-A965977C9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415" y="1298212"/>
            <a:ext cx="6241170" cy="5131028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65DDEE-DD1C-F5D0-BC41-FB1DE1166C1A}"/>
              </a:ext>
            </a:extLst>
          </p:cNvPr>
          <p:cNvSpPr txBox="1"/>
          <p:nvPr/>
        </p:nvSpPr>
        <p:spPr>
          <a:xfrm>
            <a:off x="1315572" y="352425"/>
            <a:ext cx="7314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Activity per minute </a:t>
            </a:r>
          </a:p>
        </p:txBody>
      </p:sp>
    </p:spTree>
    <p:extLst>
      <p:ext uri="{BB962C8B-B14F-4D97-AF65-F5344CB8AC3E}">
        <p14:creationId xmlns:p14="http://schemas.microsoft.com/office/powerpoint/2010/main" val="78463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A27C-2F9C-69A3-EBDC-1572BD19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vs Activity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3416-A31D-1633-3D6B-12AD4FB41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results:</a:t>
            </a:r>
          </a:p>
          <a:p>
            <a:endParaRPr lang="en-GB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activity</a:t>
            </a:r>
            <a:r>
              <a:rPr lang="en-GB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R²=0.205, p=0.0080</a:t>
            </a:r>
          </a:p>
          <a:p>
            <a:endParaRPr lang="en-GB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 activity</a:t>
            </a:r>
            <a:r>
              <a:rPr lang="en-GB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 R²=0.239, p=0.0038</a:t>
            </a:r>
          </a:p>
          <a:p>
            <a:endParaRPr lang="en-GB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activity</a:t>
            </a:r>
            <a:r>
              <a:rPr lang="en-GB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R²=0.509, p&lt;0.0001</a:t>
            </a:r>
          </a:p>
          <a:p>
            <a:endParaRPr lang="en-GB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GB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There is a greater number of steps related with very active minutes on more than a half of times </a:t>
            </a:r>
          </a:p>
          <a:p>
            <a:endParaRPr lang="en-GB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8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blue dots&#10;&#10;AI-generated content may be incorrect.">
            <a:extLst>
              <a:ext uri="{FF2B5EF4-FFF2-40B4-BE49-F238E27FC236}">
                <a16:creationId xmlns:a16="http://schemas.microsoft.com/office/drawing/2014/main" id="{B5B3B9C0-4E86-CD9A-401C-1C6D00974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3" y="2161596"/>
            <a:ext cx="7955913" cy="3975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D0382D-C4CA-2793-CCDA-C471BCF53FBE}"/>
              </a:ext>
            </a:extLst>
          </p:cNvPr>
          <p:cNvSpPr txBox="1"/>
          <p:nvPr/>
        </p:nvSpPr>
        <p:spPr>
          <a:xfrm>
            <a:off x="1976437" y="461153"/>
            <a:ext cx="5634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vs Activity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EBCEF-B924-4ED9-58B3-F7637B10881B}"/>
              </a:ext>
            </a:extLst>
          </p:cNvPr>
          <p:cNvSpPr txBox="1"/>
          <p:nvPr/>
        </p:nvSpPr>
        <p:spPr>
          <a:xfrm>
            <a:off x="126206" y="1408470"/>
            <a:ext cx="933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R²=0.205, p=0.0080; </a:t>
            </a: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R²=0.239, p=0.0038; </a:t>
            </a: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R²=0.509, p&lt;0.0001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active is a good indicator of activity</a:t>
            </a:r>
          </a:p>
        </p:txBody>
      </p:sp>
    </p:spTree>
    <p:extLst>
      <p:ext uri="{BB962C8B-B14F-4D97-AF65-F5344CB8AC3E}">
        <p14:creationId xmlns:p14="http://schemas.microsoft.com/office/powerpoint/2010/main" val="5287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vs. Resting Heart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19" y="1609595"/>
            <a:ext cx="9062581" cy="4525963"/>
          </a:xfrm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Results</a:t>
            </a:r>
            <a:r>
              <a:rPr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</a:t>
            </a:r>
            <a:r>
              <a:rPr lang="en-GB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activity</a:t>
            </a:r>
            <a:r>
              <a:rPr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R²=0.015, p=0.68 (ns)</a:t>
            </a:r>
            <a:endParaRPr lang="en-GB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</a:t>
            </a:r>
            <a:r>
              <a:rPr lang="en-GB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activity </a:t>
            </a:r>
            <a:r>
              <a:rPr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R²=0.156, p=0.16 (ns)</a:t>
            </a:r>
            <a:endParaRPr lang="en-GB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en-GB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activity </a:t>
            </a:r>
            <a:r>
              <a:rPr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R²=0.093, p=0.29 (ns)</a:t>
            </a:r>
            <a:endParaRPr lang="en-GB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GB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single intensity predicts resting H</a:t>
            </a:r>
            <a:r>
              <a:rPr lang="en-GB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eart</a:t>
            </a:r>
            <a:r>
              <a:rPr lang="en-GB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  <a:r>
              <a:rPr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strongly.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8875-3E65-DBFB-66CC-5DDB418D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75" y="236538"/>
            <a:ext cx="7234918" cy="98266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vs. Resting Heart Rate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CC941B2-F1E2-F5CB-4419-1AE7BD0A4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107" y="1959045"/>
            <a:ext cx="7707086" cy="4292411"/>
          </a:xfr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23B64-2A8D-7DE2-0FE7-58ADA3BCB33D}"/>
              </a:ext>
            </a:extLst>
          </p:cNvPr>
          <p:cNvSpPr txBox="1"/>
          <p:nvPr/>
        </p:nvSpPr>
        <p:spPr>
          <a:xfrm>
            <a:off x="219075" y="1151950"/>
            <a:ext cx="933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R²=0.015, p=0.68; </a:t>
            </a: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R²=0.156, p=0.16 ; </a:t>
            </a: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R²=0.093, p=0.29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one is a good predictor</a:t>
            </a:r>
          </a:p>
        </p:txBody>
      </p:sp>
    </p:spTree>
    <p:extLst>
      <p:ext uri="{BB962C8B-B14F-4D97-AF65-F5344CB8AC3E}">
        <p14:creationId xmlns:p14="http://schemas.microsoft.com/office/powerpoint/2010/main" val="110042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620</Words>
  <Application>Microsoft Office PowerPoint</Application>
  <PresentationFormat>On-screen Show (4:3)</PresentationFormat>
  <Paragraphs>75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Calibri</vt:lpstr>
      <vt:lpstr>Office Theme</vt:lpstr>
      <vt:lpstr> Fitbit Data Case Study</vt:lpstr>
      <vt:lpstr>Objective</vt:lpstr>
      <vt:lpstr>Data &amp; Methods</vt:lpstr>
      <vt:lpstr> Interpretation: Higher METs link to modest weight loss (borderline significant). • Each +1 MET linked to ~0.23% additional weight loss;  • R² = 0.29, p ≈ 0.06 (moderate, borderline)    </vt:lpstr>
      <vt:lpstr>PowerPoint Presentation</vt:lpstr>
      <vt:lpstr>Steps vs Activity Type</vt:lpstr>
      <vt:lpstr>PowerPoint Presentation</vt:lpstr>
      <vt:lpstr>Activity vs. Resting Heart Rate</vt:lpstr>
      <vt:lpstr>Activity vs. Resting Heart Rate</vt:lpstr>
      <vt:lpstr>Activity Intensity Drives METs</vt:lpstr>
      <vt:lpstr>Activity Intensity vs. METs</vt:lpstr>
      <vt:lpstr>Final Summary</vt:lpstr>
      <vt:lpstr>Final Summary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Salvatore Barbagallo</cp:lastModifiedBy>
  <cp:revision>1</cp:revision>
  <dcterms:created xsi:type="dcterms:W3CDTF">2013-01-27T09:14:16Z</dcterms:created>
  <dcterms:modified xsi:type="dcterms:W3CDTF">2025-05-13T09:15:51Z</dcterms:modified>
  <cp:category/>
</cp:coreProperties>
</file>