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2371f821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2371f821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2371f821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2371f82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2371f821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2371f821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2371f821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2371f821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2371f821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2371f821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2371f821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2371f821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2371f821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2371f821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2371f821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2371f82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371f82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371f82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371f821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371f82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371f821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2371f821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2371f82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2371f82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371f82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2371f82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2371f82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2371f82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2371f821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2371f82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2371f821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2371f82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E-commerce product listing page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by Juliette Barbay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Cubit (= Bloc)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/>
              <a:t>State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Define the different states for the product listing page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All states inherit from ProductListingState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ProductListingState inherits from Equatable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ProductListingLoaded receives a List of products, to display them.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fr"/>
              <a:t>Cubit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Function to load the products and emit the different states.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If error, we catch it and emit the new state (failure)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Product model: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Create new instances of Product once we receive JSON from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Repository: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Function to send http request to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Asynchronous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Transform JSON to List of Product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Http package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Getting data from backend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00" y="1201339"/>
            <a:ext cx="9144000" cy="331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Filter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Using pg_search 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Search based on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API sends JSON with all products or filtered products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Frontend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Searchfield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Submit : call function to load products with search term.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challenges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CORS: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Configuring CORS to send the data from Rails API. By default, cannot answer a request from another domain.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Allow GET requests from frontend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 take away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519100"/>
            <a:ext cx="8520600" cy="27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fr" sz="1829"/>
              <a:t>New language, new framework</a:t>
            </a:r>
            <a:endParaRPr sz="18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-"/>
            </a:pPr>
            <a:r>
              <a:rPr lang="fr" sz="1829"/>
              <a:t>Widgets</a:t>
            </a:r>
            <a:endParaRPr sz="18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-"/>
            </a:pPr>
            <a:r>
              <a:rPr lang="fr" sz="1829"/>
              <a:t>Statically typed language (vs dynamically typed)</a:t>
            </a:r>
            <a:endParaRPr sz="18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-"/>
            </a:pPr>
            <a:r>
              <a:rPr lang="fr" sz="1829"/>
              <a:t>Frontend and backend </a:t>
            </a:r>
            <a:r>
              <a:rPr lang="fr" sz="1829"/>
              <a:t>separately</a:t>
            </a:r>
            <a:endParaRPr sz="1829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 principles used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Single Responsibility Principle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Class has only one </a:t>
            </a:r>
            <a:r>
              <a:rPr lang="fr"/>
              <a:t>responsibility</a:t>
            </a:r>
            <a:r>
              <a:rPr lang="fr"/>
              <a:t> → Format the price in model, not view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Liskov substitution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ProductListingState can be substituted with its child classes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Composition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Build complex widgets with simpler ones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2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listening!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2738850" y="1973275"/>
            <a:ext cx="3666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Any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4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 result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75" y="714475"/>
            <a:ext cx="8960650" cy="448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DB Schema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Backend with 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Frontend with 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Code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Learning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Coding principles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DB Schema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87175" y="149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50" y="1017725"/>
            <a:ext cx="7647399" cy="399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Backend: Ruby On Rails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Rails API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ActiveRecord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ActiveStorage for pictures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Test data using Faker gem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Rails API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Sends the data as JSON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7" y="1723462"/>
            <a:ext cx="8772823" cy="22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Running the backend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http://localhost:3000/products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0" y="1822375"/>
            <a:ext cx="8775101" cy="27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Flutter Frontend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833175" y="1337075"/>
            <a:ext cx="3493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Widgets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833175" y="2330550"/>
            <a:ext cx="3493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Bloc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833175" y="3324025"/>
            <a:ext cx="3493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Repository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734900" y="1349275"/>
            <a:ext cx="4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= Presentation / View layer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734900" y="2427575"/>
            <a:ext cx="27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= Business Logic layer with state management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734900" y="3496525"/>
            <a:ext cx="33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= Data / Model layer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010800" y="4422425"/>
            <a:ext cx="1724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Rails Backend</a:t>
            </a:r>
            <a:endParaRPr/>
          </a:p>
        </p:txBody>
      </p:sp>
      <p:cxnSp>
        <p:nvCxnSpPr>
          <p:cNvPr id="113" name="Google Shape;113;p20"/>
          <p:cNvCxnSpPr>
            <a:endCxn id="112" idx="1"/>
          </p:cNvCxnSpPr>
          <p:nvPr/>
        </p:nvCxnSpPr>
        <p:spPr>
          <a:xfrm flipH="1" rot="10800000">
            <a:off x="1790100" y="4622525"/>
            <a:ext cx="1220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/>
          <p:nvPr/>
        </p:nvCxnSpPr>
        <p:spPr>
          <a:xfrm rot="10800000">
            <a:off x="1800750" y="3896800"/>
            <a:ext cx="108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Product listing page: Stateful widget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Init called once, when widget first rendered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Blocbuilder: builder called everytime state changes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Search field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Grid</a:t>
            </a:r>
            <a:endParaRPr sz="18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Grid: displayed depending on the state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