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8" r:id="rId4"/>
    <p:sldId id="269" r:id="rId5"/>
    <p:sldId id="270" r:id="rId6"/>
    <p:sldId id="262" r:id="rId7"/>
    <p:sldId id="263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3146-6FEA-44A2-9A92-BB9AC7AE40C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0554-22A5-4BAC-B788-4A1C32C9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1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3146-6FEA-44A2-9A92-BB9AC7AE40C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0554-22A5-4BAC-B788-4A1C32C9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9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3146-6FEA-44A2-9A92-BB9AC7AE40C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0554-22A5-4BAC-B788-4A1C32C9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3146-6FEA-44A2-9A92-BB9AC7AE40C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0554-22A5-4BAC-B788-4A1C32C9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4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3146-6FEA-44A2-9A92-BB9AC7AE40C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0554-22A5-4BAC-B788-4A1C32C9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8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3146-6FEA-44A2-9A92-BB9AC7AE40C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0554-22A5-4BAC-B788-4A1C32C9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1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3146-6FEA-44A2-9A92-BB9AC7AE40C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0554-22A5-4BAC-B788-4A1C32C9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9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3146-6FEA-44A2-9A92-BB9AC7AE40C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0554-22A5-4BAC-B788-4A1C32C9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3146-6FEA-44A2-9A92-BB9AC7AE40C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0554-22A5-4BAC-B788-4A1C32C9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6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3146-6FEA-44A2-9A92-BB9AC7AE40C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0554-22A5-4BAC-B788-4A1C32C9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1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3146-6FEA-44A2-9A92-BB9AC7AE40C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0554-22A5-4BAC-B788-4A1C32C9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6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43146-6FEA-44A2-9A92-BB9AC7AE40CE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B0554-22A5-4BAC-B788-4A1C32C98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1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Regionalização de vazões por modelos de regressão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3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Coletar mais variáveis</a:t>
            </a:r>
          </a:p>
          <a:p>
            <a:pPr lvl="1"/>
            <a:r>
              <a:rPr lang="pt-BR" dirty="0" smtClean="0"/>
              <a:t>Land Cover (MODIS)</a:t>
            </a:r>
          </a:p>
          <a:p>
            <a:pPr lvl="1"/>
            <a:r>
              <a:rPr lang="pt-BR" dirty="0" smtClean="0"/>
              <a:t>Topográficas (Elv, Slope)</a:t>
            </a:r>
          </a:p>
          <a:p>
            <a:r>
              <a:rPr lang="pt-BR" dirty="0" smtClean="0"/>
              <a:t>Rodar MUITOS TESTES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6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Regionalização por modelos de regressão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Variáveis de interesse:</a:t>
            </a:r>
          </a:p>
          <a:p>
            <a:pPr lvl="1"/>
            <a:r>
              <a:rPr lang="pt-BR" dirty="0" smtClean="0"/>
              <a:t>Vazão </a:t>
            </a:r>
            <a:r>
              <a:rPr lang="pt-BR" dirty="0" smtClean="0"/>
              <a:t>específica</a:t>
            </a:r>
            <a:endParaRPr lang="pt-BR" dirty="0"/>
          </a:p>
          <a:p>
            <a:pPr lvl="1"/>
            <a:r>
              <a:rPr lang="pt-BR" dirty="0" smtClean="0"/>
              <a:t>Vazão incremental</a:t>
            </a:r>
            <a:endParaRPr lang="pt-BR" dirty="0"/>
          </a:p>
          <a:p>
            <a:r>
              <a:rPr lang="pt-BR" dirty="0" smtClean="0"/>
              <a:t>Modelos:</a:t>
            </a:r>
          </a:p>
          <a:p>
            <a:pPr lvl="1"/>
            <a:r>
              <a:rPr lang="pt-BR" dirty="0" smtClean="0"/>
              <a:t>Linear</a:t>
            </a:r>
            <a:endParaRPr lang="pt-BR" dirty="0" smtClean="0"/>
          </a:p>
          <a:p>
            <a:pPr lvl="1"/>
            <a:r>
              <a:rPr lang="pt-BR" dirty="0" smtClean="0"/>
              <a:t>Potencial</a:t>
            </a:r>
          </a:p>
          <a:p>
            <a:pPr lvl="1"/>
            <a:r>
              <a:rPr lang="pt-BR" dirty="0" smtClean="0"/>
              <a:t>Random Forest</a:t>
            </a:r>
            <a:endParaRPr lang="pt-BR" dirty="0" smtClean="0"/>
          </a:p>
          <a:p>
            <a:r>
              <a:rPr lang="pt-BR" dirty="0" smtClean="0"/>
              <a:t>Avaliação:</a:t>
            </a:r>
            <a:endParaRPr lang="pt-BR" dirty="0" smtClean="0"/>
          </a:p>
          <a:p>
            <a:pPr lvl="1"/>
            <a:r>
              <a:rPr lang="pt-BR" dirty="0" smtClean="0"/>
              <a:t>Leave One </a:t>
            </a:r>
            <a:r>
              <a:rPr lang="pt-BR" dirty="0" smtClean="0"/>
              <a:t>Out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64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Regionalização por modelos de regressão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Variáveis de interesse:</a:t>
            </a:r>
          </a:p>
          <a:p>
            <a:pPr lvl="1"/>
            <a:r>
              <a:rPr lang="pt-BR" dirty="0" smtClean="0"/>
              <a:t>Vazão </a:t>
            </a:r>
            <a:r>
              <a:rPr lang="pt-BR" dirty="0" smtClean="0"/>
              <a:t>específica</a:t>
            </a:r>
            <a:endParaRPr lang="pt-BR" dirty="0"/>
          </a:p>
          <a:p>
            <a:pPr lvl="1"/>
            <a:r>
              <a:rPr lang="pt-BR" dirty="0" smtClean="0"/>
              <a:t>Vazão incremental</a:t>
            </a:r>
            <a:endParaRPr lang="pt-BR" dirty="0"/>
          </a:p>
          <a:p>
            <a:r>
              <a:rPr lang="pt-BR" dirty="0" smtClean="0"/>
              <a:t>Modelos:</a:t>
            </a:r>
          </a:p>
          <a:p>
            <a:pPr lvl="1"/>
            <a:r>
              <a:rPr lang="pt-BR" dirty="0" smtClean="0"/>
              <a:t>Linear</a:t>
            </a:r>
            <a:endParaRPr lang="pt-BR" dirty="0" smtClean="0"/>
          </a:p>
          <a:p>
            <a:pPr lvl="1"/>
            <a:r>
              <a:rPr lang="pt-BR" dirty="0" smtClean="0"/>
              <a:t>Potencial</a:t>
            </a:r>
          </a:p>
          <a:p>
            <a:pPr lvl="1"/>
            <a:r>
              <a:rPr lang="pt-BR" dirty="0" smtClean="0"/>
              <a:t>Random Forest</a:t>
            </a:r>
            <a:endParaRPr lang="pt-BR" dirty="0" smtClean="0"/>
          </a:p>
          <a:p>
            <a:r>
              <a:rPr lang="pt-BR" dirty="0" smtClean="0"/>
              <a:t>Avaliação:</a:t>
            </a:r>
            <a:endParaRPr lang="pt-BR" dirty="0" smtClean="0"/>
          </a:p>
          <a:p>
            <a:pPr lvl="1"/>
            <a:r>
              <a:rPr lang="pt-BR" dirty="0" smtClean="0"/>
              <a:t>Leave One </a:t>
            </a:r>
            <a:r>
              <a:rPr lang="pt-BR" dirty="0" smtClean="0"/>
              <a:t>Out</a:t>
            </a:r>
            <a:endParaRPr lang="pt-BR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30282" y="2294313"/>
            <a:ext cx="2809701" cy="390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30283" y="3544397"/>
            <a:ext cx="2809701" cy="390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30282" y="4392266"/>
            <a:ext cx="2809701" cy="390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6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Bases de dados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99560" cy="4351338"/>
          </a:xfrm>
        </p:spPr>
        <p:txBody>
          <a:bodyPr/>
          <a:lstStyle/>
          <a:p>
            <a:r>
              <a:rPr lang="pt-BR" dirty="0" smtClean="0"/>
              <a:t>Precipitação anual média (2001-2020)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Densidade de drenagem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Elementos da paisagem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4838008" y="3790603"/>
            <a:ext cx="448887" cy="196180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7" idx="1"/>
          </p:cNvCxnSpPr>
          <p:nvPr/>
        </p:nvCxnSpPr>
        <p:spPr>
          <a:xfrm>
            <a:off x="4838008" y="2078182"/>
            <a:ext cx="797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5777" y="1893516"/>
            <a:ext cx="410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GPM v6 (0.1º)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44090" y="4448338"/>
            <a:ext cx="5287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Topographic Position based Stream definition (TPS)</a:t>
            </a:r>
          </a:p>
          <a:p>
            <a:r>
              <a:rPr lang="pt-BR" dirty="0" smtClean="0"/>
              <a:t>MERIT-DEM (90m)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Bases de dados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002" y="2940792"/>
            <a:ext cx="2610834" cy="38372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861" y="5561401"/>
            <a:ext cx="564422" cy="6098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142" y="2747000"/>
            <a:ext cx="5280175" cy="35425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4501" y="5678840"/>
            <a:ext cx="724001" cy="55252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923607" y="4771505"/>
            <a:ext cx="2049535" cy="151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923607" y="2747000"/>
            <a:ext cx="2049535" cy="2024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65721" y="2411213"/>
            <a:ext cx="337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GPM annual average precipitation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84523" y="2377668"/>
            <a:ext cx="209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Landscape elements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159" y="391966"/>
            <a:ext cx="2586430" cy="217558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691463" y="8496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Subbacias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0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linear (vazão específica)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958" y="1988248"/>
            <a:ext cx="3621996" cy="3755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022" y="1985809"/>
            <a:ext cx="3624349" cy="37582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69927" y="6292735"/>
            <a:ext cx="311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Unidades em m3/s/km2 x 1000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12670" y="161136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94022" y="161136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2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958" y="1980701"/>
            <a:ext cx="3629274" cy="37633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022" y="1988248"/>
            <a:ext cx="3624349" cy="37582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Random Forest (vazão específica)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69927" y="6292735"/>
            <a:ext cx="311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Unidades em m3/s/km2 x 1000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12670" y="161136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94022" y="161136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5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12670" y="161136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94022" y="1611369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q95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Importância das variáveis (RF)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731" y="1980437"/>
            <a:ext cx="4309876" cy="37636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898" y="1980436"/>
            <a:ext cx="4309876" cy="37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58" y="1037891"/>
            <a:ext cx="7230484" cy="4782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52560" y="5926975"/>
            <a:ext cx="209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Ferreira et. al (2021)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2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156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Regionalização de vazões por modelos de regressão</vt:lpstr>
      <vt:lpstr>Regionalização por modelos de regressão</vt:lpstr>
      <vt:lpstr>Regionalização por modelos de regressão</vt:lpstr>
      <vt:lpstr>Bases de dados</vt:lpstr>
      <vt:lpstr>Bases de dados</vt:lpstr>
      <vt:lpstr>Modelo linear (vazão específica)</vt:lpstr>
      <vt:lpstr>Random Forest (vazão específica)</vt:lpstr>
      <vt:lpstr>Importância das variáveis (RF)</vt:lpstr>
      <vt:lpstr>PowerPoint Presentation</vt:lpstr>
      <vt:lpstr>Ideias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Barbedo Fontana</dc:creator>
  <cp:lastModifiedBy>Rafael Barbedo Fontana</cp:lastModifiedBy>
  <cp:revision>29</cp:revision>
  <dcterms:created xsi:type="dcterms:W3CDTF">2021-07-15T13:50:08Z</dcterms:created>
  <dcterms:modified xsi:type="dcterms:W3CDTF">2021-07-30T23:55:01Z</dcterms:modified>
</cp:coreProperties>
</file>