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3146-6FEA-44A2-9A92-BB9AC7AE40C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Benchmark regressão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351338"/>
          </a:xfrm>
        </p:spPr>
        <p:txBody>
          <a:bodyPr/>
          <a:lstStyle/>
          <a:p>
            <a:r>
              <a:rPr lang="pt-BR" dirty="0" smtClean="0"/>
              <a:t>Precipitação anual média (2001-2020)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Densidade de drenagem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Elementos da paisagem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38008" y="3790603"/>
            <a:ext cx="448887" cy="1961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4838008" y="2078182"/>
            <a:ext cx="79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5777" y="1893516"/>
            <a:ext cx="410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GPM v6 (0.1º)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4090" y="4448338"/>
            <a:ext cx="52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Topographic Position based Stream definition (TPS)</a:t>
            </a:r>
          </a:p>
          <a:p>
            <a:r>
              <a:rPr lang="pt-BR" dirty="0" smtClean="0"/>
              <a:t>MERIT-DEM (90m)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de dados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02" y="2940792"/>
            <a:ext cx="2610834" cy="383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61" y="5561401"/>
            <a:ext cx="564422" cy="60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142" y="2747000"/>
            <a:ext cx="5280175" cy="3542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501" y="5678840"/>
            <a:ext cx="724001" cy="55252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923607" y="4771505"/>
            <a:ext cx="2049535" cy="15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23607" y="2747000"/>
            <a:ext cx="2049535" cy="202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5721" y="2411213"/>
            <a:ext cx="337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GPM annual average precipitation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84523" y="2377668"/>
            <a:ext cx="20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Landscape elements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159" y="391966"/>
            <a:ext cx="2586430" cy="21755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91463" y="8496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Subbacias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Regionalização por modelos de regressão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de interesse:</a:t>
            </a:r>
          </a:p>
          <a:p>
            <a:pPr lvl="1"/>
            <a:r>
              <a:rPr lang="pt-BR" dirty="0" smtClean="0"/>
              <a:t>Vazão global</a:t>
            </a:r>
            <a:endParaRPr lang="pt-BR" dirty="0"/>
          </a:p>
          <a:p>
            <a:pPr lvl="1"/>
            <a:r>
              <a:rPr lang="pt-BR" dirty="0" smtClean="0"/>
              <a:t>Vazão específica</a:t>
            </a:r>
            <a:endParaRPr lang="pt-BR" dirty="0"/>
          </a:p>
          <a:p>
            <a:pPr lvl="1"/>
            <a:r>
              <a:rPr lang="pt-BR" dirty="0" smtClean="0"/>
              <a:t>Vazão incremental</a:t>
            </a:r>
            <a:endParaRPr lang="pt-BR" dirty="0"/>
          </a:p>
          <a:p>
            <a:r>
              <a:rPr lang="pt-BR" dirty="0" smtClean="0"/>
              <a:t>Modelos:</a:t>
            </a:r>
          </a:p>
          <a:p>
            <a:pPr lvl="1"/>
            <a:r>
              <a:rPr lang="pt-BR" dirty="0" smtClean="0"/>
              <a:t>Lineares</a:t>
            </a:r>
          </a:p>
          <a:p>
            <a:pPr lvl="1"/>
            <a:r>
              <a:rPr lang="pt-BR" dirty="0" smtClean="0"/>
              <a:t>Exponenciais</a:t>
            </a:r>
          </a:p>
          <a:p>
            <a:r>
              <a:rPr lang="pt-BR" dirty="0" smtClean="0"/>
              <a:t>Avaliações:</a:t>
            </a:r>
          </a:p>
          <a:p>
            <a:pPr lvl="1"/>
            <a:r>
              <a:rPr lang="pt-BR" dirty="0" smtClean="0"/>
              <a:t>Leave One Out</a:t>
            </a:r>
          </a:p>
          <a:p>
            <a:pPr lvl="1"/>
            <a:r>
              <a:rPr lang="pt-BR" dirty="0" smtClean="0"/>
              <a:t>Treinamento/teste (70/30)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75" y="1825625"/>
            <a:ext cx="979682" cy="28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368" y="2417177"/>
            <a:ext cx="819264" cy="1695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302" y="2579124"/>
            <a:ext cx="2800741" cy="1305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782" y="2426702"/>
            <a:ext cx="790685" cy="1629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206" y="2426702"/>
            <a:ext cx="81926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Benchmark regressão</vt:lpstr>
      <vt:lpstr>Bases de dados</vt:lpstr>
      <vt:lpstr>Bases de dados</vt:lpstr>
      <vt:lpstr>Regionalização por modelos de regressão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Barbedo Fontana</dc:creator>
  <cp:lastModifiedBy>Rafael Barbedo Fontana</cp:lastModifiedBy>
  <cp:revision>13</cp:revision>
  <dcterms:created xsi:type="dcterms:W3CDTF">2021-07-15T13:50:08Z</dcterms:created>
  <dcterms:modified xsi:type="dcterms:W3CDTF">2021-07-15T19:02:30Z</dcterms:modified>
</cp:coreProperties>
</file>