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9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C471-8DBC-4B15-8857-A8B07F22A08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EB3D-68BF-4A43-B702-E3EF8036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C471-8DBC-4B15-8857-A8B07F22A08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EB3D-68BF-4A43-B702-E3EF8036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C471-8DBC-4B15-8857-A8B07F22A08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EB3D-68BF-4A43-B702-E3EF8036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7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C471-8DBC-4B15-8857-A8B07F22A08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EB3D-68BF-4A43-B702-E3EF8036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3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C471-8DBC-4B15-8857-A8B07F22A08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EB3D-68BF-4A43-B702-E3EF8036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61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C471-8DBC-4B15-8857-A8B07F22A08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EB3D-68BF-4A43-B702-E3EF8036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4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C471-8DBC-4B15-8857-A8B07F22A08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EB3D-68BF-4A43-B702-E3EF8036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12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C471-8DBC-4B15-8857-A8B07F22A08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EB3D-68BF-4A43-B702-E3EF8036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C471-8DBC-4B15-8857-A8B07F22A08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EB3D-68BF-4A43-B702-E3EF8036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5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C471-8DBC-4B15-8857-A8B07F22A08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EB3D-68BF-4A43-B702-E3EF8036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5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8C471-8DBC-4B15-8857-A8B07F22A08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8EB3D-68BF-4A43-B702-E3EF8036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7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8C471-8DBC-4B15-8857-A8B07F22A08A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8EB3D-68BF-4A43-B702-E3EF80369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3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508" y="389881"/>
            <a:ext cx="3037039" cy="3234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11" y="3623940"/>
            <a:ext cx="2884036" cy="31718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978" y="389881"/>
            <a:ext cx="3091533" cy="32340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475" y="3623940"/>
            <a:ext cx="2884036" cy="323406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58744" y="20549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qm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47581" y="4700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q95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9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35" y="3424843"/>
            <a:ext cx="3290453" cy="3290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36" y="134392"/>
            <a:ext cx="3290452" cy="32904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988" y="134392"/>
            <a:ext cx="3290451" cy="32904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3989" y="3424843"/>
            <a:ext cx="3290454" cy="329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78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416" y="124689"/>
            <a:ext cx="3366656" cy="33666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60" y="3491345"/>
            <a:ext cx="3366656" cy="33666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6417" y="3491346"/>
            <a:ext cx="3366656" cy="33666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59" y="124688"/>
            <a:ext cx="3366656" cy="336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Rafael Barbedo Fontana</dc:creator>
  <cp:lastModifiedBy>Rafael Barbedo Fontana</cp:lastModifiedBy>
  <cp:revision>9</cp:revision>
  <dcterms:created xsi:type="dcterms:W3CDTF">2021-10-18T21:58:04Z</dcterms:created>
  <dcterms:modified xsi:type="dcterms:W3CDTF">2021-10-19T15:23:08Z</dcterms:modified>
</cp:coreProperties>
</file>