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62" autoAdjust="0"/>
  </p:normalViewPr>
  <p:slideViewPr>
    <p:cSldViewPr>
      <p:cViewPr varScale="1">
        <p:scale>
          <a:sx n="64" d="100"/>
          <a:sy n="64" d="100"/>
        </p:scale>
        <p:origin x="-6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1080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FB796-7585-4C3E-9DBD-3C581F524393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5E422-321B-44B8-B9F6-A11CD3F19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1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45179-5CFE-4072-9F7F-2DEF45D1718B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CE6EB-4282-4139-AE37-EB67435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505D-C0A9-47A0-B865-96C4F041BFFC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303-F2CF-44D6-B61D-01A02E60D8EA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D8FD-FF8F-4A46-929A-6C7640457E92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6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5DF5-98AF-4FD7-B849-D12DDF8F965F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1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4A6D-0FFF-46C8-AAA3-E87BB893C371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3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1F9D-F262-47EA-80BA-2A68325B209F}" type="datetime1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2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2755-2CDF-46C4-A281-6C9E63B142D4}" type="datetime1">
              <a:rPr lang="en-US" smtClean="0"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C55-586F-47F9-8AC7-6CA6B24C3610}" type="datetime1">
              <a:rPr lang="en-US" smtClean="0"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7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EAA2-628C-4CD2-BB09-875DA02DDEF4}" type="datetime1">
              <a:rPr lang="en-US" smtClean="0"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FA5A-CB93-4D17-84D6-8881F087AA39}" type="datetime1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C2F8-354E-4A20-85FB-C3ED1AB28661}" type="datetime1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324B-8EBA-4A13-8AF4-13C76715FA53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7BBB-55C6-4149-9B9E-174E4566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1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812" y="285751"/>
            <a:ext cx="7772400" cy="857249"/>
          </a:xfrm>
        </p:spPr>
        <p:txBody>
          <a:bodyPr>
            <a:normAutofit/>
          </a:bodyPr>
          <a:lstStyle/>
          <a:p>
            <a:r>
              <a:rPr lang="en-US" sz="1400" b="1" smtClean="0"/>
              <a:t>Tennessee Department of Safety and Homeland Security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/>
              <a:t>Motorcycle Rider Education Knowledge Examination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772" y="1485900"/>
            <a:ext cx="78740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200" b="1" smtClean="0"/>
              <a:t>NAME:    _______________________________                                      DATE:        ______   /  ______   / </a:t>
            </a:r>
            <a:r>
              <a:rPr lang="en-US" sz="1200" b="1" u="sng" smtClean="0"/>
              <a:t>_________</a:t>
            </a:r>
            <a:endParaRPr lang="en-US" sz="1200" smtClean="0"/>
          </a:p>
          <a:p>
            <a:pPr algn="l"/>
            <a:r>
              <a:rPr lang="en-US" sz="1200" b="1" smtClean="0"/>
              <a:t>PRINT        FIRST       MIDDLE            LAST                                                                     MONTH        DAY           YEAR                                                    </a:t>
            </a:r>
            <a:endParaRPr lang="en-US" sz="1200" smtClean="0"/>
          </a:p>
          <a:p>
            <a:pPr algn="l"/>
            <a:r>
              <a:rPr lang="en-US" sz="1300" b="1" smtClean="0"/>
              <a:t> </a:t>
            </a:r>
            <a:endParaRPr lang="en-US" sz="1300" smtClean="0"/>
          </a:p>
          <a:p>
            <a:pPr algn="l"/>
            <a:r>
              <a:rPr lang="en-US" sz="1200" b="1" smtClean="0"/>
              <a:t>INSTRUCTOR :  ________________________________</a:t>
            </a:r>
            <a:endParaRPr lang="en-US" sz="1200" smtClean="0"/>
          </a:p>
          <a:p>
            <a:pPr algn="l"/>
            <a:r>
              <a:rPr lang="en-US" sz="1200" b="1" smtClean="0"/>
              <a:t> </a:t>
            </a:r>
            <a:endParaRPr lang="en-US" sz="1200" smtClean="0"/>
          </a:p>
          <a:p>
            <a:pPr algn="l"/>
            <a:r>
              <a:rPr lang="en-US" sz="1200" b="1" smtClean="0"/>
              <a:t>SCHOOL: _____________________________________</a:t>
            </a:r>
            <a:endParaRPr lang="en-US" sz="120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04800"/>
            <a:ext cx="1117600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8800" y="3464004"/>
            <a:ext cx="8051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1. Make a special point to use your mirrors:</a:t>
            </a:r>
            <a:endParaRPr lang="en-US" sz="3200" dirty="0"/>
          </a:p>
          <a:p>
            <a:r>
              <a:rPr lang="en-US" sz="3200" dirty="0"/>
              <a:t>A. When slowing or stopping.</a:t>
            </a:r>
          </a:p>
          <a:p>
            <a:r>
              <a:rPr lang="en-US" sz="3200" dirty="0"/>
              <a:t>B. When following a vehicle.</a:t>
            </a:r>
          </a:p>
          <a:p>
            <a:r>
              <a:rPr lang="en-US" sz="3200" dirty="0"/>
              <a:t>C. When riding through an intersection.</a:t>
            </a:r>
          </a:p>
          <a:p>
            <a:r>
              <a:rPr lang="en-US" sz="3200" dirty="0"/>
              <a:t>D. On long trips.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10. The 2 most important abilities in driving a motorcycle which are affected by small amounts of alcohol are: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Balance and judgment</a:t>
            </a:r>
          </a:p>
          <a:p>
            <a:pPr marL="0" indent="0">
              <a:buNone/>
            </a:pPr>
            <a:r>
              <a:rPr lang="en-US" dirty="0"/>
              <a:t>B. Vision and balance</a:t>
            </a:r>
          </a:p>
          <a:p>
            <a:pPr marL="0" indent="0">
              <a:buNone/>
            </a:pPr>
            <a:r>
              <a:rPr lang="en-US" dirty="0"/>
              <a:t>C. Judgment and vision</a:t>
            </a:r>
          </a:p>
          <a:p>
            <a:pPr marL="0" indent="0">
              <a:buNone/>
            </a:pPr>
            <a:r>
              <a:rPr lang="en-US" dirty="0"/>
              <a:t>D. Strength and judgment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11. When riding where sand and gravel have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collected on paved roads, you should: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Avoid sudden changes in speed or direction.</a:t>
            </a:r>
          </a:p>
          <a:p>
            <a:pPr marL="0" indent="0">
              <a:buNone/>
            </a:pPr>
            <a:r>
              <a:rPr lang="en-US" dirty="0"/>
              <a:t>B. Downshift and use more throttle.</a:t>
            </a:r>
          </a:p>
          <a:p>
            <a:pPr marL="0" indent="0">
              <a:buNone/>
            </a:pPr>
            <a:r>
              <a:rPr lang="en-US" dirty="0"/>
              <a:t>C. Only use the rear brake to slow down.</a:t>
            </a:r>
          </a:p>
          <a:p>
            <a:pPr marL="0" indent="0">
              <a:buNone/>
            </a:pPr>
            <a:r>
              <a:rPr lang="en-US" dirty="0"/>
              <a:t>D. Pull in the clutch.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12. If either tire goes flat while riding: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Hold the handgrips firmly and ease off the throttle.</a:t>
            </a:r>
          </a:p>
          <a:p>
            <a:pPr marL="0" indent="0">
              <a:buNone/>
            </a:pPr>
            <a:r>
              <a:rPr lang="en-US" dirty="0"/>
              <a:t>B. Apply the rear brake to maintain stability.</a:t>
            </a:r>
          </a:p>
          <a:p>
            <a:pPr marL="0" indent="0">
              <a:buNone/>
            </a:pPr>
            <a:r>
              <a:rPr lang="en-US" dirty="0"/>
              <a:t>C. Squeeze the clutch firmly to reduce the tendency </a:t>
            </a:r>
            <a:r>
              <a:rPr lang="en-US" dirty="0" smtClean="0"/>
              <a:t>to wobble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D. Lean further forward to help center the load on </a:t>
            </a:r>
            <a:r>
              <a:rPr lang="en-US" dirty="0" smtClean="0"/>
              <a:t>the Motorcycle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13. In Tennessee, drivers of motorcycles are legally intoxicated with a BAC of: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.     </a:t>
            </a:r>
            <a:r>
              <a:rPr lang="en-US" dirty="0"/>
              <a:t>.06%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smtClean="0"/>
              <a:t>    .</a:t>
            </a:r>
            <a:r>
              <a:rPr lang="en-US" dirty="0"/>
              <a:t>08%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.    </a:t>
            </a:r>
            <a:r>
              <a:rPr lang="en-US" dirty="0"/>
              <a:t>.10%</a:t>
            </a:r>
          </a:p>
          <a:p>
            <a:pPr marL="0" indent="0">
              <a:buNone/>
            </a:pPr>
            <a:r>
              <a:rPr lang="en-US" dirty="0"/>
              <a:t>D. </a:t>
            </a:r>
            <a:r>
              <a:rPr lang="en-US" dirty="0" smtClean="0"/>
              <a:t>   .</a:t>
            </a:r>
            <a:r>
              <a:rPr lang="en-US" dirty="0"/>
              <a:t>11%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14. Wearing a helmet can reduce the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chance of a fatal head injury in: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Low-speed crash only.</a:t>
            </a:r>
          </a:p>
          <a:p>
            <a:pPr marL="0" indent="0">
              <a:buNone/>
            </a:pPr>
            <a:r>
              <a:rPr lang="en-US" dirty="0"/>
              <a:t>B. High-speed crash only.</a:t>
            </a:r>
          </a:p>
          <a:p>
            <a:pPr marL="0" indent="0">
              <a:buNone/>
            </a:pPr>
            <a:r>
              <a:rPr lang="en-US" dirty="0"/>
              <a:t>C. Any crash, regardless of the speed.</a:t>
            </a:r>
          </a:p>
          <a:p>
            <a:pPr marL="0" indent="0">
              <a:buNone/>
            </a:pPr>
            <a:r>
              <a:rPr lang="en-US" dirty="0"/>
              <a:t>D. Single-vehicle crashes only.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15. When swerving, it is important to: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Always brake before swerving.</a:t>
            </a:r>
          </a:p>
          <a:p>
            <a:pPr marL="0" indent="0">
              <a:buNone/>
            </a:pPr>
            <a:r>
              <a:rPr lang="en-US" dirty="0"/>
              <a:t>B. Always brake after swerving.</a:t>
            </a:r>
          </a:p>
          <a:p>
            <a:pPr marL="0" indent="0">
              <a:buNone/>
            </a:pPr>
            <a:r>
              <a:rPr lang="en-US" dirty="0"/>
              <a:t>C. Swerve in the direction the hazard is traveling.</a:t>
            </a:r>
          </a:p>
          <a:p>
            <a:pPr marL="0" indent="0">
              <a:buNone/>
            </a:pPr>
            <a:r>
              <a:rPr lang="en-US" dirty="0"/>
              <a:t>D. Separate braking from swerving.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16. If you have had several beers with friends, the effects of alcohol will be reduced only by: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Waiting several hours.</a:t>
            </a:r>
          </a:p>
          <a:p>
            <a:pPr marL="0" indent="0">
              <a:buNone/>
            </a:pPr>
            <a:r>
              <a:rPr lang="en-US" dirty="0"/>
              <a:t>B. Taking a cold shower.</a:t>
            </a:r>
          </a:p>
          <a:p>
            <a:pPr marL="0" indent="0">
              <a:buNone/>
            </a:pPr>
            <a:r>
              <a:rPr lang="en-US" dirty="0"/>
              <a:t>C. Drinking several cups of coffee.</a:t>
            </a:r>
          </a:p>
          <a:p>
            <a:pPr marL="0" indent="0">
              <a:buNone/>
            </a:pPr>
            <a:r>
              <a:rPr lang="en-US" dirty="0"/>
              <a:t>D. Doing 15 minutes of exercise.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17. Riders in a staggered formation will be passing </a:t>
            </a:r>
            <a:r>
              <a:rPr lang="en-US" b="1" dirty="0" smtClean="0"/>
              <a:t>a car</a:t>
            </a:r>
            <a:r>
              <a:rPr lang="en-US" b="1" dirty="0"/>
              <a:t>.  After the lead rider passes, he/she should: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Return to the left portion of the lane.</a:t>
            </a:r>
          </a:p>
          <a:p>
            <a:pPr marL="0" indent="0">
              <a:buNone/>
            </a:pPr>
            <a:r>
              <a:rPr lang="en-US" dirty="0"/>
              <a:t>B. Return to the center portion of the lane.</a:t>
            </a:r>
          </a:p>
          <a:p>
            <a:pPr marL="0" indent="0">
              <a:buNone/>
            </a:pPr>
            <a:r>
              <a:rPr lang="en-US" dirty="0"/>
              <a:t>C. Return to the right portion of the lane.</a:t>
            </a:r>
          </a:p>
          <a:p>
            <a:pPr marL="0" indent="0">
              <a:buNone/>
            </a:pPr>
            <a:r>
              <a:rPr lang="en-US" dirty="0"/>
              <a:t>D. Signal the others to follow.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18. Not turning off a turn signal: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May result in other drivers pulling into your path.</a:t>
            </a:r>
          </a:p>
          <a:p>
            <a:pPr marL="0" indent="0">
              <a:buNone/>
            </a:pPr>
            <a:r>
              <a:rPr lang="en-US" dirty="0"/>
              <a:t>B. Keeps others from noticing your brake light.</a:t>
            </a:r>
          </a:p>
          <a:p>
            <a:pPr marL="0" indent="0">
              <a:buNone/>
            </a:pPr>
            <a:r>
              <a:rPr lang="en-US" dirty="0"/>
              <a:t>C. May result in others following you too closely.</a:t>
            </a:r>
          </a:p>
          <a:p>
            <a:pPr marL="0" indent="0">
              <a:buNone/>
            </a:pPr>
            <a:r>
              <a:rPr lang="en-US" dirty="0"/>
              <a:t>D. Reduces your chances of a crash because other drivers stay clear.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19. Driving while under the influence of drugs carries: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Absolutely no penalty.</a:t>
            </a:r>
          </a:p>
          <a:p>
            <a:pPr marL="0" indent="0">
              <a:buNone/>
            </a:pPr>
            <a:r>
              <a:rPr lang="en-US" dirty="0"/>
              <a:t>B. The same penalty as for alcohol.</a:t>
            </a:r>
          </a:p>
          <a:p>
            <a:pPr marL="0" indent="0">
              <a:buNone/>
            </a:pPr>
            <a:r>
              <a:rPr lang="en-US" dirty="0"/>
              <a:t>C. A lesser penalty than for alcohol.</a:t>
            </a:r>
          </a:p>
          <a:p>
            <a:pPr marL="0" indent="0">
              <a:buNone/>
            </a:pPr>
            <a:r>
              <a:rPr lang="en-US" dirty="0"/>
              <a:t>D. No penalty other than attendance in a drug awareness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600201"/>
            <a:ext cx="8229600" cy="365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Besides riding with your headlight on, you </a:t>
            </a:r>
            <a:r>
              <a:rPr lang="en-US" b="1" dirty="0" smtClean="0"/>
              <a:t>can increase </a:t>
            </a:r>
            <a:r>
              <a:rPr lang="en-US" b="1" dirty="0"/>
              <a:t>your chances of being seen if you: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Flash your brake lights frequently.</a:t>
            </a:r>
          </a:p>
          <a:p>
            <a:pPr marL="0" indent="0">
              <a:buNone/>
            </a:pPr>
            <a:r>
              <a:rPr lang="en-US" dirty="0"/>
              <a:t>B. Ride in the right position of the lane.</a:t>
            </a:r>
          </a:p>
          <a:p>
            <a:pPr marL="0" indent="0">
              <a:buNone/>
            </a:pPr>
            <a:r>
              <a:rPr lang="en-US" dirty="0"/>
              <a:t>C. Wear a brightly colored helmet and jacket.</a:t>
            </a:r>
          </a:p>
          <a:p>
            <a:pPr marL="0" indent="0">
              <a:buNone/>
            </a:pPr>
            <a:r>
              <a:rPr lang="en-US" dirty="0"/>
              <a:t>D. Stay in the center position of the lane.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20. If you lock the front tire when stopping: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Release the rear brake.</a:t>
            </a:r>
          </a:p>
          <a:p>
            <a:pPr marL="0" indent="0">
              <a:buNone/>
            </a:pPr>
            <a:r>
              <a:rPr lang="en-US" dirty="0"/>
              <a:t>B. Keep both brakes locked.</a:t>
            </a:r>
          </a:p>
          <a:p>
            <a:pPr marL="0" indent="0">
              <a:buNone/>
            </a:pPr>
            <a:r>
              <a:rPr lang="en-US" dirty="0"/>
              <a:t>C. Keep the front brake locked until stopped.</a:t>
            </a:r>
          </a:p>
          <a:p>
            <a:pPr marL="0" indent="0">
              <a:buNone/>
            </a:pPr>
            <a:r>
              <a:rPr lang="en-US" dirty="0"/>
              <a:t>D. Release and reapply the front brake.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21.  When riding over a pothole, it is usually best to: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Keep a normal seat position.</a:t>
            </a:r>
          </a:p>
          <a:p>
            <a:pPr marL="0" indent="0">
              <a:buNone/>
            </a:pPr>
            <a:r>
              <a:rPr lang="en-US" dirty="0"/>
              <a:t>B. Grip the gas tank with your knees.</a:t>
            </a:r>
          </a:p>
          <a:p>
            <a:pPr marL="0" indent="0">
              <a:buNone/>
            </a:pPr>
            <a:r>
              <a:rPr lang="en-US" dirty="0"/>
              <a:t>C. Lean forward as much as possible.</a:t>
            </a:r>
          </a:p>
          <a:p>
            <a:pPr marL="0" indent="0">
              <a:buNone/>
            </a:pPr>
            <a:r>
              <a:rPr lang="en-US" dirty="0"/>
              <a:t>D. Rise slightly off the seat.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22. Three factors play a major part in </a:t>
            </a:r>
            <a:r>
              <a:rPr lang="en-US" b="1" dirty="0" smtClean="0"/>
              <a:t>determining </a:t>
            </a:r>
            <a:r>
              <a:rPr lang="en-US" b="1" dirty="0"/>
              <a:t>a rider’s blood alcohol concentration.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Which </a:t>
            </a:r>
            <a:r>
              <a:rPr lang="en-US" b="1" dirty="0"/>
              <a:t>choice below is NOT one of those factors?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The type of alcohol consumed.</a:t>
            </a:r>
          </a:p>
          <a:p>
            <a:pPr marL="0" indent="0">
              <a:buNone/>
            </a:pPr>
            <a:r>
              <a:rPr lang="en-US" dirty="0"/>
              <a:t>B. How fast you drink.</a:t>
            </a:r>
          </a:p>
          <a:p>
            <a:pPr marL="0" indent="0">
              <a:buNone/>
            </a:pPr>
            <a:r>
              <a:rPr lang="en-US" dirty="0"/>
              <a:t>C. Your body weight.</a:t>
            </a:r>
          </a:p>
          <a:p>
            <a:pPr marL="0" indent="0">
              <a:buNone/>
            </a:pPr>
            <a:r>
              <a:rPr lang="en-US" dirty="0"/>
              <a:t>D. The amount of alcohol you consume.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23. When turning, you should: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Look through the turn.</a:t>
            </a:r>
          </a:p>
          <a:p>
            <a:pPr marL="0" indent="0">
              <a:buNone/>
            </a:pPr>
            <a:r>
              <a:rPr lang="en-US" dirty="0"/>
              <a:t>B . Look straight ahead.</a:t>
            </a:r>
          </a:p>
          <a:p>
            <a:pPr marL="0" indent="0">
              <a:buNone/>
            </a:pPr>
            <a:r>
              <a:rPr lang="en-US" dirty="0"/>
              <a:t>C. Watch the center line.</a:t>
            </a:r>
          </a:p>
          <a:p>
            <a:pPr marL="0" indent="0">
              <a:buNone/>
            </a:pPr>
            <a:r>
              <a:rPr lang="en-US" dirty="0"/>
              <a:t>D. Look at the guard rail.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24. If you must slow down while turning: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Apply the rear brake only.</a:t>
            </a:r>
          </a:p>
          <a:p>
            <a:pPr marL="0" indent="0">
              <a:buNone/>
            </a:pPr>
            <a:r>
              <a:rPr lang="en-US" dirty="0"/>
              <a:t>B. Apply the rear brake, then the front brake.</a:t>
            </a:r>
          </a:p>
          <a:p>
            <a:pPr marL="0" indent="0">
              <a:buNone/>
            </a:pPr>
            <a:r>
              <a:rPr lang="en-US" dirty="0"/>
              <a:t>C. Apply both brakes with caution.</a:t>
            </a:r>
          </a:p>
          <a:p>
            <a:pPr marL="0" indent="0">
              <a:buNone/>
            </a:pPr>
            <a:r>
              <a:rPr lang="en-US" dirty="0"/>
              <a:t>D. Never apply the brakes.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25. The engine cutoff switch is usually located: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On the top of the gas tank.</a:t>
            </a:r>
          </a:p>
          <a:p>
            <a:pPr marL="0" indent="0">
              <a:buNone/>
            </a:pPr>
            <a:r>
              <a:rPr lang="en-US" dirty="0"/>
              <a:t>B. On the left handlebar.</a:t>
            </a:r>
          </a:p>
          <a:p>
            <a:pPr marL="0" indent="0">
              <a:buNone/>
            </a:pPr>
            <a:r>
              <a:rPr lang="en-US" dirty="0"/>
              <a:t>C. Near the clutch.</a:t>
            </a:r>
          </a:p>
          <a:p>
            <a:pPr marL="0" indent="0">
              <a:buNone/>
            </a:pPr>
            <a:r>
              <a:rPr lang="en-US" dirty="0"/>
              <a:t>D. Near the right hand grip.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26. Which statement below is TRUE?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The faster you drink, the more alcohol accumulates in your body.</a:t>
            </a:r>
          </a:p>
          <a:p>
            <a:pPr marL="0" indent="0">
              <a:buNone/>
            </a:pPr>
            <a:r>
              <a:rPr lang="en-US" dirty="0"/>
              <a:t>B. The faster you drink, the quicker the alcohol leaves your body.</a:t>
            </a:r>
          </a:p>
          <a:p>
            <a:pPr marL="0" indent="0">
              <a:buNone/>
            </a:pPr>
            <a:r>
              <a:rPr lang="en-US" dirty="0"/>
              <a:t>C. The faster you drink, the less likely you are to be impaired by the alcohol.</a:t>
            </a:r>
          </a:p>
          <a:p>
            <a:pPr marL="0" indent="0">
              <a:buNone/>
            </a:pPr>
            <a:r>
              <a:rPr lang="en-US" dirty="0"/>
              <a:t>D. The faster you drink, the more alcohol it will take to make you impaired.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27. For greatest safety, your helmet should: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Fit loosely all the way around.</a:t>
            </a:r>
          </a:p>
          <a:p>
            <a:pPr marL="0" indent="0">
              <a:buNone/>
            </a:pPr>
            <a:r>
              <a:rPr lang="en-US" dirty="0"/>
              <a:t>B. Fit snugly all the way around.</a:t>
            </a:r>
          </a:p>
          <a:p>
            <a:pPr marL="0" indent="0">
              <a:buNone/>
            </a:pPr>
            <a:r>
              <a:rPr lang="en-US" dirty="0"/>
              <a:t>C. Fit tightly at the base; loosely at the top.</a:t>
            </a:r>
          </a:p>
          <a:p>
            <a:pPr marL="0" indent="0">
              <a:buNone/>
            </a:pPr>
            <a:r>
              <a:rPr lang="en-US" dirty="0"/>
              <a:t>D. Be worn only on long rides.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28. To handle a slippery surface, it is best to: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Slow down before reaching it.</a:t>
            </a:r>
          </a:p>
          <a:p>
            <a:pPr marL="0" indent="0">
              <a:buNone/>
            </a:pPr>
            <a:r>
              <a:rPr lang="en-US" dirty="0"/>
              <a:t>B. Downshift when you reach it.</a:t>
            </a:r>
          </a:p>
          <a:p>
            <a:pPr marL="0" indent="0">
              <a:buNone/>
            </a:pPr>
            <a:r>
              <a:rPr lang="en-US" dirty="0"/>
              <a:t>C. Use the rear brake lightly while crossing.</a:t>
            </a:r>
          </a:p>
          <a:p>
            <a:pPr marL="0" indent="0">
              <a:buNone/>
            </a:pPr>
            <a:r>
              <a:rPr lang="en-US" dirty="0"/>
              <a:t>D. Gradually accelerate.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29. When slowing for a normal stop: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Shift down through the gears as you slow.</a:t>
            </a:r>
          </a:p>
          <a:p>
            <a:pPr marL="0" indent="0">
              <a:buNone/>
            </a:pPr>
            <a:r>
              <a:rPr lang="en-US" dirty="0"/>
              <a:t>B. Use less throttle and the front brake only.</a:t>
            </a:r>
          </a:p>
          <a:p>
            <a:pPr marL="0" indent="0">
              <a:buNone/>
            </a:pPr>
            <a:r>
              <a:rPr lang="en-US" dirty="0"/>
              <a:t>C. Use only the rear brake.</a:t>
            </a:r>
          </a:p>
          <a:p>
            <a:pPr marL="0" indent="0">
              <a:buNone/>
            </a:pPr>
            <a:r>
              <a:rPr lang="en-US" dirty="0"/>
              <a:t>D. Pull in the clutch and coast.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3. Alcohol is oxidized or eliminated by your body's </a:t>
            </a:r>
            <a:r>
              <a:rPr lang="en-US" b="1" dirty="0" smtClean="0"/>
              <a:t>liver </a:t>
            </a:r>
            <a:r>
              <a:rPr lang="en-US" b="1" dirty="0"/>
              <a:t>on the average of: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1 drink per hour</a:t>
            </a:r>
          </a:p>
          <a:p>
            <a:pPr marL="0" indent="0">
              <a:buNone/>
            </a:pPr>
            <a:r>
              <a:rPr lang="en-US" dirty="0"/>
              <a:t>B. 2 drinks per hour</a:t>
            </a:r>
          </a:p>
          <a:p>
            <a:pPr marL="0" indent="0">
              <a:buNone/>
            </a:pPr>
            <a:r>
              <a:rPr lang="en-US" dirty="0"/>
              <a:t>C. Varies upon what you eat before and while drinking</a:t>
            </a:r>
          </a:p>
          <a:p>
            <a:pPr marL="0" indent="0">
              <a:buNone/>
            </a:pPr>
            <a:r>
              <a:rPr lang="en-US" dirty="0"/>
              <a:t>D. 3 drinks per hour if you drink coffee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30. When the motorcycle is stopped at an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intersection, a passenger should: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Place both feet on the ground.</a:t>
            </a:r>
          </a:p>
          <a:p>
            <a:pPr marL="0" indent="0">
              <a:buNone/>
            </a:pPr>
            <a:r>
              <a:rPr lang="en-US" dirty="0"/>
              <a:t>B. Move back on the seat.</a:t>
            </a:r>
          </a:p>
          <a:p>
            <a:pPr marL="0" indent="0">
              <a:buNone/>
            </a:pPr>
            <a:r>
              <a:rPr lang="en-US" dirty="0"/>
              <a:t>C. Keep both feet on the footrests.</a:t>
            </a:r>
          </a:p>
          <a:p>
            <a:pPr marL="0" indent="0">
              <a:buNone/>
            </a:pPr>
            <a:r>
              <a:rPr lang="en-US" dirty="0"/>
              <a:t>D. Place one foot on the ground.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You’re Done !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Congratulations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 When riding at night: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Ride with flashers on.</a:t>
            </a:r>
          </a:p>
          <a:p>
            <a:pPr marL="0" indent="0">
              <a:buNone/>
            </a:pPr>
            <a:r>
              <a:rPr lang="en-US" dirty="0"/>
              <a:t>B. Wear reflective clothing.</a:t>
            </a:r>
          </a:p>
          <a:p>
            <a:pPr marL="0" indent="0">
              <a:buNone/>
            </a:pPr>
            <a:r>
              <a:rPr lang="en-US" dirty="0"/>
              <a:t>C. Always ride in the center lane.</a:t>
            </a:r>
          </a:p>
          <a:p>
            <a:pPr marL="0" indent="0">
              <a:buNone/>
            </a:pPr>
            <a:r>
              <a:rPr lang="en-US" dirty="0"/>
              <a:t>D. Follow closer to the vehicle ahead for safety.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5. For higher-speed turns, the motorcycle should: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Be leaned more than it would at low speed</a:t>
            </a:r>
          </a:p>
          <a:p>
            <a:pPr marL="0" indent="0">
              <a:buNone/>
            </a:pPr>
            <a:r>
              <a:rPr lang="en-US" dirty="0"/>
              <a:t>B. Be leaned less than it would at low speed.</a:t>
            </a:r>
          </a:p>
          <a:p>
            <a:pPr marL="0" indent="0">
              <a:buNone/>
            </a:pPr>
            <a:r>
              <a:rPr lang="en-US" dirty="0"/>
              <a:t>C. Be leaned the </a:t>
            </a:r>
            <a:r>
              <a:rPr lang="en-US" dirty="0" smtClean="0"/>
              <a:t>same amount </a:t>
            </a:r>
            <a:r>
              <a:rPr lang="en-US" dirty="0"/>
              <a:t>as it would at low speed.</a:t>
            </a:r>
          </a:p>
          <a:p>
            <a:pPr marL="0" indent="0">
              <a:buNone/>
            </a:pPr>
            <a:r>
              <a:rPr lang="en-US" dirty="0"/>
              <a:t>D. Not be leaned at all.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6. The amount of alcohol in a person's bloodstream is </a:t>
            </a:r>
            <a:r>
              <a:rPr lang="en-US" b="1" dirty="0" smtClean="0"/>
              <a:t>referred </a:t>
            </a:r>
            <a:r>
              <a:rPr lang="en-US" b="1" dirty="0"/>
              <a:t>to as: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Alcoholics Anonymous (AA)</a:t>
            </a:r>
          </a:p>
          <a:p>
            <a:pPr marL="0" indent="0">
              <a:buNone/>
            </a:pPr>
            <a:r>
              <a:rPr lang="en-US" dirty="0"/>
              <a:t>B. Alcoholism Drug Treatment (ADT)</a:t>
            </a:r>
          </a:p>
          <a:p>
            <a:pPr marL="0" indent="0">
              <a:buNone/>
            </a:pPr>
            <a:r>
              <a:rPr lang="en-US" dirty="0"/>
              <a:t>C. Blood Alcohol Concentration (BAC)</a:t>
            </a:r>
          </a:p>
          <a:p>
            <a:pPr marL="0" indent="0">
              <a:buNone/>
            </a:pPr>
            <a:r>
              <a:rPr lang="en-US" dirty="0"/>
              <a:t>D. Blood Stream Pollution (BSP)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1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6700" b="1" dirty="0"/>
              <a:t>7. It is a Class C misdemeanor to carry a child as a passenger on a motorcycle:</a:t>
            </a:r>
            <a:endParaRPr lang="en-US" sz="6700" dirty="0"/>
          </a:p>
          <a:p>
            <a:pPr marL="0" indent="0">
              <a:buNone/>
            </a:pPr>
            <a:r>
              <a:rPr lang="en-US" sz="6700" dirty="0"/>
              <a:t>A. If the child is riding in a sidecar.</a:t>
            </a:r>
          </a:p>
          <a:p>
            <a:pPr marL="0" indent="0">
              <a:buNone/>
            </a:pPr>
            <a:r>
              <a:rPr lang="en-US" sz="6700" dirty="0"/>
              <a:t>B. If the child is under the age of 10.</a:t>
            </a:r>
          </a:p>
          <a:p>
            <a:pPr marL="0" indent="0">
              <a:buNone/>
            </a:pPr>
            <a:r>
              <a:rPr lang="en-US" sz="6700" dirty="0"/>
              <a:t>C. If their feet are not on the foot pegs.</a:t>
            </a:r>
          </a:p>
          <a:p>
            <a:pPr marL="0" indent="0">
              <a:buNone/>
            </a:pPr>
            <a:r>
              <a:rPr lang="en-US" sz="6700" dirty="0"/>
              <a:t>D. A and B.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8. When you are being followed too closely, it is usually best to: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Move closer to the car ahead.</a:t>
            </a:r>
          </a:p>
          <a:p>
            <a:pPr marL="0" indent="0">
              <a:buNone/>
            </a:pPr>
            <a:r>
              <a:rPr lang="en-US" dirty="0"/>
              <a:t>B. Move to the right portion of the lane.</a:t>
            </a:r>
          </a:p>
          <a:p>
            <a:pPr marL="0" indent="0">
              <a:buNone/>
            </a:pPr>
            <a:r>
              <a:rPr lang="en-US" dirty="0"/>
              <a:t>C. Drop back farther from the car ahead.</a:t>
            </a:r>
          </a:p>
          <a:p>
            <a:pPr marL="0" indent="0">
              <a:buNone/>
            </a:pPr>
            <a:r>
              <a:rPr lang="en-US" dirty="0"/>
              <a:t>D. Pass the vehicle ahead.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9.  To make a normal stop, use: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The rear brake only.</a:t>
            </a:r>
          </a:p>
          <a:p>
            <a:pPr marL="0" indent="0">
              <a:buNone/>
            </a:pPr>
            <a:r>
              <a:rPr lang="en-US" dirty="0"/>
              <a:t>B. The front brake only, and downshift.</a:t>
            </a:r>
          </a:p>
          <a:p>
            <a:pPr marL="0" indent="0">
              <a:buNone/>
            </a:pPr>
            <a:r>
              <a:rPr lang="en-US" dirty="0"/>
              <a:t>C. Both brakes, and downshift.</a:t>
            </a:r>
          </a:p>
          <a:p>
            <a:pPr marL="0" indent="0">
              <a:buNone/>
            </a:pPr>
            <a:r>
              <a:rPr lang="en-US" dirty="0"/>
              <a:t>D. The rear brake first.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VER1150G914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BBB-55C6-4149-9B9E-174E45668B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1563</Words>
  <Application>Microsoft Office PowerPoint</Application>
  <PresentationFormat>On-screen Show (4:3)</PresentationFormat>
  <Paragraphs>226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Tennessee Department of Safety and Homeland Security Motorcycle Rider Education Knowledge Examination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Tennessee Department of Safety and Homeland Security Motorcycle Rider Education Knowledge Examination</dc:title>
  <dc:creator>Steve Barber</dc:creator>
  <cp:lastModifiedBy>Steve Barber</cp:lastModifiedBy>
  <cp:revision>23</cp:revision>
  <dcterms:created xsi:type="dcterms:W3CDTF">2015-01-17T23:25:02Z</dcterms:created>
  <dcterms:modified xsi:type="dcterms:W3CDTF">2015-01-19T02:51:27Z</dcterms:modified>
</cp:coreProperties>
</file>