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1F41-21A9-4D04-B860-CCEE3F8B7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F8B8D-5570-4E06-A4B9-4360ED963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846A7-59EE-48F5-B836-7D253ACD3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2E4F-8B29-4769-8EE3-770A7FAAECA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813A-A10F-48C6-8143-8634363D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C48FE-6AA2-4BE4-93BB-007ED03B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8DEB-A6B2-44B5-B23C-24847CE91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4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17AE-2EFC-4327-9619-C2B07E09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375B2-C3B9-4B04-9F67-01AEC5200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06E0E-6D58-4B94-B512-BB7275BE6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2E4F-8B29-4769-8EE3-770A7FAAECA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D9678-F9B6-4BF8-9166-504F6BC4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F42C-8B5B-45E7-B2E6-BD1BC715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8DEB-A6B2-44B5-B23C-24847CE91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5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9D7A7-04E1-4205-B0B9-CF717D3D7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E0C68-2A9B-4226-B4A1-B681528E0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79593-75BD-41A5-A1A9-0ABD67B5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2E4F-8B29-4769-8EE3-770A7FAAECA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144BC-CA51-4E17-A381-A97CA5EB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C95AD-4B29-43A3-9A11-B7F2A4B8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8DEB-A6B2-44B5-B23C-24847CE91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9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485A7-E24F-42EB-B59A-53DA31B5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2A046-4A22-4F29-98EB-8785F950B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54C51-3BF6-41FB-9563-B943701B2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2E4F-8B29-4769-8EE3-770A7FAAECA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CACB9-A835-4CCC-8E55-D9C405B7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57321-2C4B-49FF-AF5B-3F20B416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8DEB-A6B2-44B5-B23C-24847CE91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2523-C37E-4277-BE39-A9E574757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D4441-70F5-4403-AE33-3F8810636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60F6-FD40-4127-A86E-CAF588CF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2E4F-8B29-4769-8EE3-770A7FAAECA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78DD7-7CCA-496D-BA68-01627C21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9BF0E-8D71-4A02-B872-14B4CEAF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8DEB-A6B2-44B5-B23C-24847CE91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0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8AE4-5EB2-465C-8B70-9C38CFFFF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179C1-CB24-486E-8841-37F364CD2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4DEB4-79FC-4924-B84E-AE1AF1E2A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26FF0-FC51-4D35-BADF-CCD25EEA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2E4F-8B29-4769-8EE3-770A7FAAECA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A46F6-0AA9-4663-9619-C783CD555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80BCB-1424-46D2-8083-A9C08E0F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8DEB-A6B2-44B5-B23C-24847CE91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7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740E0-6B26-4A6E-8317-19F7CCBB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EE15F-682E-4902-9D49-039F8B8BB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4B23C-489C-454C-AAF4-2E43AB5F3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9E58-F844-4C51-9137-8987C6B9E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32FBC9-55E5-4074-B0A8-97AE1C354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04D75-88C5-40FE-931B-65099283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2E4F-8B29-4769-8EE3-770A7FAAECA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FEB55-8F01-454F-8D20-05A6EB89C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33588-602B-4AA0-A30E-6CD6FF42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8DEB-A6B2-44B5-B23C-24847CE91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6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04D8-2987-423C-91B5-034C0187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FDBDAB-B371-474B-8FAC-7B5B4F95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2E4F-8B29-4769-8EE3-770A7FAAECA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A2127-10B8-4E1A-A6B9-8DACE9CD8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BCEFF-0C8E-4659-B069-43486AA82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8DEB-A6B2-44B5-B23C-24847CE91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66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8E246-3037-481F-822A-E448602F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2E4F-8B29-4769-8EE3-770A7FAAECA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7898-6C0E-414E-9026-D8AD1F3B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F3BEB-53BA-469B-8191-85768B5A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8DEB-A6B2-44B5-B23C-24847CE91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3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ECE3-6BE0-4199-BCF7-A9EE09788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9782C-9A0F-402A-81D5-1A5F4D0BB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E5858-8568-4ABF-BDB0-08543FA25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E76F9-9A8D-43E7-91AA-3315D00C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2E4F-8B29-4769-8EE3-770A7FAAECA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7D9AB-EB65-40CC-AD20-820F0C64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4AC70-3D9B-49D8-BD1D-4EF61B58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8DEB-A6B2-44B5-B23C-24847CE91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3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2CDC-B1C8-4A69-AC52-2DE171BBF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578E4-D02C-4302-BE6D-674BD88AA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0B5F9-6305-498B-9E49-5E91AD835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5765D-0920-4EF6-8A40-38016EBF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2E4F-8B29-4769-8EE3-770A7FAAECA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A039F-42DC-4F62-A4EA-022152139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DE706-34D8-4DB6-9185-1808EEAC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8DEB-A6B2-44B5-B23C-24847CE91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FF1FE3-A5DF-4527-BDD0-B200FB0C3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7E402-DA0A-4427-BEFD-144D4B93E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13A5C-6599-4F98-B631-1AB83D3E8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72E4F-8B29-4769-8EE3-770A7FAAECA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19782-FAA5-4B4A-8D95-34B5FE471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FEC16-F859-4F31-BB7B-420B6C99F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68DEB-A6B2-44B5-B23C-24847CE91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0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8109-47AB-47A0-8DEA-20A26F2505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Global Trends in Renewable Energy (2000-2010)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31FAB-C0D9-46F1-96DB-58EC5FEC8C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factors influence a country’s move toward renewable energy?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7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088A85E-869F-4D38-BDF3-125650F74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505" y="487106"/>
            <a:ext cx="9146084" cy="54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8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01646B-F89C-44E8-B5C1-C6191DEA8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5353" y="1466533"/>
            <a:ext cx="6640592" cy="39843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954669-C63B-4A74-899D-404496E01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644" y="1466533"/>
            <a:ext cx="6640593" cy="398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08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691B2E-F81E-489C-9829-7A6C82B91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69" y="621191"/>
            <a:ext cx="9146084" cy="54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0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A1FFD8-5C18-44A4-A5D8-4DF0C11EE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2" y="577722"/>
            <a:ext cx="9146084" cy="54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4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F08445-137A-441D-88C3-C36A419BF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30" y="898239"/>
            <a:ext cx="9146084" cy="54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84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11EB3-1577-4805-8000-02FDC3F9A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 in 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A0F97-5E24-4057-9FC2-6EAA3BFD0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3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Global Trends in Renewable Energy (2000-2010)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in the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Trends in Renewable Energy (2000-2010)</dc:title>
  <dc:creator>Jackson Cummings</dc:creator>
  <cp:lastModifiedBy>Jackson Cummings</cp:lastModifiedBy>
  <cp:revision>2</cp:revision>
  <dcterms:created xsi:type="dcterms:W3CDTF">2019-07-01T15:22:14Z</dcterms:created>
  <dcterms:modified xsi:type="dcterms:W3CDTF">2019-07-01T15:31:50Z</dcterms:modified>
</cp:coreProperties>
</file>