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8525"/>
            <a:ext cx="8520600" cy="13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Lorem ipsum dolor sit amet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7650" y="1553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Lorem ipsum dolor sit amet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588545">
            <a:off x="5942500" y="2443438"/>
            <a:ext cx="2952749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