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Sinal Inteligente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Dificuldades:</a:t>
            </a:r>
            <a:endParaRPr b="0" sz="36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Encontrar os flip-flops;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Montar a PCB;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Montar a placa;</a:t>
            </a:r>
            <a:endParaRPr b="1"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Com este projeto empregamos os conteúdos aprendidos na disciplina de circuitos sequenciais, principalmente no que diz respeito à utilização de componentes para resolução de problemas reais, além de produzir algo que pode ser muito útil para sociedade.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	Além de ampliar nossos conceitos sobre simulação de circuitos, montagem de PCB e de placa, que são ferramentas essenciais para o desenvolvimento de qualquer projeto eletrônico.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Andreyson Carlos</a:t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Daniel Vasconcellos</a:t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Eduardo Muller</a:t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Larissa Perboire</a:t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Onda verde e vermelha;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Alerta sonoro, que indica o sinal fechado para deficientes visuais;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pt-BR" sz="2400"/>
              <a:t>Botão solicitando mais tempo de sinal fechado para deficientes motores.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Metodologia: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Nos reunimos para simular este projeto no software Proteus e fazer o esquemático.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 partir da simulação descobrir quais componentes iremos precisar e comprá-los.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Construir a placa com os componentes comprados.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523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Char char="●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Programar o microcontrolador e integrá-lo com a placa construída.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Implementação do projeto utilizando contador com Flip-Flops:</a:t>
            </a:r>
            <a:endParaRPr b="0" sz="3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48006" l="24888" r="39286" t="19946"/>
          <a:stretch/>
        </p:blipFill>
        <p:spPr>
          <a:xfrm>
            <a:off x="311700" y="1228675"/>
            <a:ext cx="8520601" cy="3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Implementação do projeto utilizando contador com Flip-Flops:</a:t>
            </a:r>
            <a:endParaRPr b="0" sz="3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0029" l="24087" r="12291" t="14161"/>
          <a:stretch/>
        </p:blipFill>
        <p:spPr>
          <a:xfrm>
            <a:off x="311700" y="1228675"/>
            <a:ext cx="8520600" cy="3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Implementação do arduino:</a:t>
            </a:r>
            <a:endParaRPr b="0" sz="36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0617" l="26918" r="17942" t="27436"/>
          <a:stretch/>
        </p:blipFill>
        <p:spPr>
          <a:xfrm>
            <a:off x="311700" y="1228675"/>
            <a:ext cx="8520601" cy="35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Montagem da placa :</a:t>
            </a:r>
            <a:endParaRPr b="0" sz="36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Imprimimos a PCB em uma folha fotográfica;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Prensamos na placa para passar o circuito na placa;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Mergulhamos no ácido e esperamos corroer;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Depois limpamos com bombril;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Furamos a placa no lugar onde os componentes ficarão;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Colocamos os componentes; 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tic SC"/>
              <a:buAutoNum type="arabicPeriod"/>
            </a:pPr>
            <a:r>
              <a:rPr b="1" lang="pt-BR" sz="24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Soldamos os componentes.</a:t>
            </a:r>
            <a:endParaRPr b="1" sz="24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0" lang="pt-BR" sz="3600">
                <a:solidFill>
                  <a:srgbClr val="000000"/>
                </a:solidFill>
              </a:rPr>
              <a:t>Materiais utilizados:</a:t>
            </a:r>
            <a:endParaRPr b="0" sz="3600">
              <a:solidFill>
                <a:srgbClr val="000000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Uma placa;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Papel fotográfico;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Cristal 16 MHz;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2- Capacitores Cerâmicos 22pF;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2- Capacitores de 100 microF;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4- LEDs ( 2- vermelhos e 2- verdes);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4- Resistores de 330 ohms;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Buzzer;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Botão;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Atmega328p-pu;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Socket para o atmega;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Char char="●"/>
            </a:pPr>
            <a:r>
              <a:rPr b="1" lang="pt-BR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1- Lm7805;</a:t>
            </a:r>
            <a:endParaRPr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