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Sinal inteligente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Andreyson Carlos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Daniel Vasconcellos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Eduardo Muller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Larissa Perboire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Caracterização do problema: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grande problema presente na maioria dos centros urbanos é o congestionamento de carros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Recife é, no Brasil, a terceira que mais deixa o motorista parado no trânsito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Outra dificuldade encontrada foi a circulação de deficientes visuais em cidades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e Metas:</a:t>
            </a:r>
            <a:endParaRPr sz="3000"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Construir um sinais inteligentes que em um cruzamento gere uma onda verde (ação que possibilita um tráfego maior de carros) em um lado e uma onda vermelha no outro (ação que não favorece um grande tráfego de carros).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Alterar o lado em que a onda verde e que a onda vermelha atua ao longo do dia de acordo com a variação do fluxo nas vias.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Emitir um alerta sonoro toda vez que o sinal fechar para que deficientes visuais saibam que podem atravessar em segurança.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atingir o objetivo determinado, iremos: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238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 reunir para simular este projeto no software Proteus.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238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partir da simulação descobrir quais componentes iremos precisar e comprá-los.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238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Construir a placa com os contadores feitos com flip-flops e o 555.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238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 o microcontrolador e integrá-lo com a placa construída.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238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Construir uma maquete para simular a ação dos sinais construídos.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Esperados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finalizar o projeto, pretendemos obter sinais inteligentes que produzem ondas vermelhas e verdes de acordo do fluxo de veículos, diminuindo o congestionamento de vias em horários de pico, além de emitir alertas sonoros quando sinal estiver aberto para a passagem de pedestres para que atendam a  necessidade de deficientes visuais, evitando acidentes e melhorando a acessibilidade.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este projeto pretendemos empregar os conteúdos aprendidos na disciplina de circuitos sequenciais, principalmente no que diz respeito à utilização de componentes para resolução de problemas reais, além de produzir algo que pode ser muito útil para sociedade.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9762" l="23489" r="28670" t="41641"/>
          <a:stretch/>
        </p:blipFill>
        <p:spPr>
          <a:xfrm>
            <a:off x="729450" y="1853850"/>
            <a:ext cx="7688698" cy="30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