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od mazlaghani" initials="bm" lastIdx="1" clrIdx="0">
    <p:extLst>
      <p:ext uri="{19B8F6BF-5375-455C-9EA6-DF929625EA0E}">
        <p15:presenceInfo xmlns:p15="http://schemas.microsoft.com/office/powerpoint/2012/main" userId="30c5f02564f61c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5T12:06:06.106" idx="1">
    <p:pos x="7680" y="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23744-700F-40FF-9D56-5CAB43894E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016E-AD7D-4106-8C29-6CB38D42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EE94-751B-41AD-9E75-9DAE22D340A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53DC-C68B-4815-9695-0F40EED5F0A9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6813-129B-4421-A447-0C169943E700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EBB2-3D94-4BEB-BA65-EE7C64610D20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62C1-8E04-4D7A-8977-B2BDD8E96D9A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1C76-6952-4BAD-9922-61134A351D2B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6AB0-C1CE-4991-A704-A2BA386C96AE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DD01-DA15-49EC-8C6F-D2454611E07F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7558-1C90-498C-BAE0-EC296DADA3E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A6E-A842-4E4A-9942-F2B75B50F6D4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6BDA-34D5-4DCE-90AF-636004808641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682-F85A-4DEA-B41E-D96AAAA8E5DB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1B3-CE2C-4763-8F8C-A794DF9D01FF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B72D65-6B28-4554-8590-38A175E3A5B1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3D2111-8587-428C-B749-7CCDBC56CAB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E333-331A-144A-4E19-AF6BC467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two large models GPT-4, 3D-LLM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F2ED-1288-301D-C76B-C8145DCDD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MohammadBarbod</a:t>
            </a:r>
            <a:r>
              <a:rPr lang="en-US" dirty="0"/>
              <a:t> </a:t>
            </a:r>
            <a:r>
              <a:rPr lang="en-US" dirty="0" err="1"/>
              <a:t>AmirMazlaghani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BAD7-1C9F-D79B-4310-61D1C829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5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70FE-0978-0F49-D175-2C4D380E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3D-LLM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84FFD2-77A2-AA99-AC44-BCEAE5B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8119C-5FEC-2640-47D0-42E24BD87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25689" r="25190" b="10170"/>
          <a:stretch/>
        </p:blipFill>
        <p:spPr bwMode="auto">
          <a:xfrm>
            <a:off x="2705734" y="1941880"/>
            <a:ext cx="6780530" cy="473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468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69492-B964-7BEA-14BC-35A5A475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94A48-730C-6002-9152-965B1ECAFF87}"/>
              </a:ext>
            </a:extLst>
          </p:cNvPr>
          <p:cNvSpPr txBox="1"/>
          <p:nvPr/>
        </p:nvSpPr>
        <p:spPr>
          <a:xfrm>
            <a:off x="5132773" y="324433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BYEEEEEEEEEE </a:t>
            </a:r>
          </a:p>
        </p:txBody>
      </p:sp>
    </p:spTree>
    <p:extLst>
      <p:ext uri="{BB962C8B-B14F-4D97-AF65-F5344CB8AC3E}">
        <p14:creationId xmlns:p14="http://schemas.microsoft.com/office/powerpoint/2010/main" val="128972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833B-CB0F-6BDC-459A-4200BAE8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29731-8F0A-D279-6DDB-A9790EF57C93}"/>
              </a:ext>
            </a:extLst>
          </p:cNvPr>
          <p:cNvSpPr txBox="1"/>
          <p:nvPr/>
        </p:nvSpPr>
        <p:spPr>
          <a:xfrm>
            <a:off x="192348" y="3429000"/>
            <a:ext cx="11807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OpenAI. GPT-4 technical report. </a:t>
            </a:r>
            <a:r>
              <a:rPr lang="en-US" dirty="0" err="1"/>
              <a:t>ArXiv</a:t>
            </a:r>
            <a:r>
              <a:rPr lang="en-US" dirty="0"/>
              <a:t>, abs/2303.08774, 2023.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arXiv:2307.12981(</a:t>
            </a:r>
            <a:r>
              <a:rPr lang="en-US" dirty="0" err="1"/>
              <a:t>NeurIPS</a:t>
            </a:r>
            <a:r>
              <a:rPr lang="en-US" dirty="0"/>
              <a:t> 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A7881-878F-60FB-5DAE-95EB8022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DC0-E099-D0A9-294D-A233919A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8889D-4778-C801-4AAB-EE64BE6876C8}"/>
              </a:ext>
            </a:extLst>
          </p:cNvPr>
          <p:cNvSpPr txBox="1"/>
          <p:nvPr/>
        </p:nvSpPr>
        <p:spPr>
          <a:xfrm>
            <a:off x="810000" y="2638888"/>
            <a:ext cx="7348579" cy="307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GPT-4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3D-LLM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Examples &amp; Evaluation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EBE3-2C7D-58BE-272B-1AFB5857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5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7D8A-E942-BF24-EEAD-DDA71F63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49968-EF09-DABD-53EB-76B5F273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A231E-3F30-56FE-EC89-14F17A8ECA46}"/>
              </a:ext>
            </a:extLst>
          </p:cNvPr>
          <p:cNvSpPr txBox="1"/>
          <p:nvPr/>
        </p:nvSpPr>
        <p:spPr>
          <a:xfrm>
            <a:off x="907002" y="3068377"/>
            <a:ext cx="1037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LLM-GPT4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/>
              <a:t>3</a:t>
            </a:r>
            <a:r>
              <a:rPr lang="en-US" dirty="0"/>
              <a:t>D-LLM</a:t>
            </a:r>
          </a:p>
        </p:txBody>
      </p:sp>
    </p:spTree>
    <p:extLst>
      <p:ext uri="{BB962C8B-B14F-4D97-AF65-F5344CB8AC3E}">
        <p14:creationId xmlns:p14="http://schemas.microsoft.com/office/powerpoint/2010/main" val="194834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4A0-CA4E-4D45-C104-4E5147C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GPT-4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A00B5-8631-7C55-C4A3-6C29589D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The Release of GPT-4 is Imminent According to Microsoft Germany CTO">
            <a:extLst>
              <a:ext uri="{FF2B5EF4-FFF2-40B4-BE49-F238E27FC236}">
                <a16:creationId xmlns:a16="http://schemas.microsoft.com/office/drawing/2014/main" id="{B35AA6C8-CA69-2FB4-A7DB-16B259725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2621586"/>
            <a:ext cx="5715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4A0-CA4E-4D45-C104-4E5147C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GPT-4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A00B5-8631-7C55-C4A3-6C29589D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29B0E-79F9-329A-2FAD-FC4E6C3EB491}"/>
              </a:ext>
            </a:extLst>
          </p:cNvPr>
          <p:cNvSpPr txBox="1"/>
          <p:nvPr/>
        </p:nvSpPr>
        <p:spPr>
          <a:xfrm>
            <a:off x="810000" y="2238653"/>
            <a:ext cx="609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Predictable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of Capabilities on </a:t>
            </a:r>
            <a:r>
              <a:rPr lang="en-US" dirty="0" err="1"/>
              <a:t>HumanEval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24D8D-DF30-92EF-E220-3304F6F11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6" t="34644" r="28077" b="21596"/>
          <a:stretch/>
        </p:blipFill>
        <p:spPr bwMode="auto">
          <a:xfrm>
            <a:off x="1200618" y="3849471"/>
            <a:ext cx="4701610" cy="2557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FC402-0882-EFED-16F6-E891B774B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61" t="51282" r="27308" b="10883"/>
          <a:stretch/>
        </p:blipFill>
        <p:spPr bwMode="auto">
          <a:xfrm>
            <a:off x="6068078" y="3849471"/>
            <a:ext cx="5313920" cy="2557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11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4A0-CA4E-4D45-C104-4E5147C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GPT-4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A00B5-8631-7C55-C4A3-6C29589D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33BD6-0DC8-B38C-C207-9BD4D952F50F}"/>
              </a:ext>
            </a:extLst>
          </p:cNvPr>
          <p:cNvSpPr txBox="1"/>
          <p:nvPr/>
        </p:nvSpPr>
        <p:spPr>
          <a:xfrm>
            <a:off x="810000" y="224337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Capabilities &amp; 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BE297-5CE4-004F-57D3-BA6576EC2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6" t="12764" r="28590" b="9165"/>
          <a:stretch/>
        </p:blipFill>
        <p:spPr bwMode="auto">
          <a:xfrm>
            <a:off x="6598536" y="2126448"/>
            <a:ext cx="4285488" cy="4280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6E6F47-3291-F1B2-6FBA-4A5523047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83" t="41026" r="32691" b="22507"/>
          <a:stretch/>
        </p:blipFill>
        <p:spPr bwMode="auto">
          <a:xfrm>
            <a:off x="373379" y="2835812"/>
            <a:ext cx="5722620" cy="2861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499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DF2E-5055-2310-1382-0E870527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3D-LLM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8515D-C942-68AD-1432-5082C676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1F87D-6771-935C-A5C9-800793CAF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5" t="21425" r="28846" b="6097"/>
          <a:stretch/>
        </p:blipFill>
        <p:spPr bwMode="auto">
          <a:xfrm>
            <a:off x="3383067" y="1417638"/>
            <a:ext cx="5425863" cy="4833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789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D543-F4A1-3E29-9517-7280C49D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3D-LLM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86C25-2BED-353E-9E22-79C9FEDE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AD6F1-C7E5-9AB4-4CE9-FA8D1EC953D7}"/>
              </a:ext>
            </a:extLst>
          </p:cNvPr>
          <p:cNvSpPr txBox="1"/>
          <p:nvPr/>
        </p:nvSpPr>
        <p:spPr>
          <a:xfrm>
            <a:off x="810000" y="2323275"/>
            <a:ext cx="62410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Extractor</a:t>
            </a:r>
            <a:endParaRPr lang="fa-I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2D VLMs as backbone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D927C-33F2-10EF-376F-08ADC9301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0" t="39886" r="21154" b="17948"/>
          <a:stretch/>
        </p:blipFill>
        <p:spPr bwMode="auto">
          <a:xfrm>
            <a:off x="3067049" y="3429000"/>
            <a:ext cx="6057900" cy="2354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505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609</TotalTime>
  <Words>79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Quotable</vt:lpstr>
      <vt:lpstr>Review of two large models GPT-4, 3D-LLM</vt:lpstr>
      <vt:lpstr>Reference</vt:lpstr>
      <vt:lpstr>Outline</vt:lpstr>
      <vt:lpstr>Introduction</vt:lpstr>
      <vt:lpstr>GPT-4 </vt:lpstr>
      <vt:lpstr>GPT-4 </vt:lpstr>
      <vt:lpstr>GPT-4 </vt:lpstr>
      <vt:lpstr>3D-LLM</vt:lpstr>
      <vt:lpstr>3D-LLM</vt:lpstr>
      <vt:lpstr>3D-LLM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Multi-Neural Network Acceleration Architecture</dc:title>
  <dc:creator>barbod mazlaghani</dc:creator>
  <cp:lastModifiedBy>barbod mazlaghani</cp:lastModifiedBy>
  <cp:revision>2</cp:revision>
  <dcterms:created xsi:type="dcterms:W3CDTF">2023-12-25T06:45:49Z</dcterms:created>
  <dcterms:modified xsi:type="dcterms:W3CDTF">2024-01-20T16:24:13Z</dcterms:modified>
</cp:coreProperties>
</file>