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3AEFF-6EF8-0E17-4479-706783E40A5A}" v="50" dt="2022-05-18T20:16:24.546"/>
    <p1510:client id="{3023A159-54A9-546E-F819-4B1BC32EE3B8}" v="349" dt="2022-05-18T20:46:24.359"/>
    <p1510:client id="{9107812D-20D4-72CD-A344-9DEDFD39A0A7}" v="55" dt="2022-05-18T20:05:04.357"/>
    <p1510:client id="{C9B50A45-6BDC-34B3-E08A-4654BD756263}" v="137" dt="2022-05-18T20:49:40.479"/>
    <p1510:client id="{DBD02917-3838-425B-880C-80D91A4E5738}" v="74" dt="2022-05-18T19:56:34.283"/>
    <p1510:client id="{F8FE4987-8745-6435-A96D-6221DB34A726}" v="23" dt="2022-05-18T20:19:22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Nasadenie</a:t>
            </a:r>
            <a:r>
              <a:rPr lang="en-US"/>
              <a:t> do </a:t>
            </a:r>
            <a:r>
              <a:rPr lang="en-US" err="1"/>
              <a:t>Klaudu</a:t>
            </a:r>
            <a:r>
              <a:rPr lang="en-US"/>
              <a:t> </a:t>
            </a:r>
            <a:r>
              <a:rPr lang="en-US" err="1"/>
              <a:t>Pgadmin</a:t>
            </a:r>
            <a:r>
              <a:rPr lang="en-US"/>
              <a:t> &amp; </a:t>
            </a:r>
            <a:r>
              <a:rPr lang="en-US" err="1"/>
              <a:t>postGRESQL</a:t>
            </a:r>
            <a:r>
              <a:rPr lang="en-US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BArbora</a:t>
            </a:r>
            <a:r>
              <a:rPr lang="en-US"/>
              <a:t> </a:t>
            </a:r>
            <a:r>
              <a:rPr lang="en-US" err="1"/>
              <a:t>Královská</a:t>
            </a:r>
          </a:p>
          <a:p>
            <a:r>
              <a:rPr lang="en-US" err="1"/>
              <a:t>Základy</a:t>
            </a:r>
            <a:r>
              <a:rPr lang="en-US"/>
              <a:t> </a:t>
            </a:r>
            <a:r>
              <a:rPr lang="en-US" err="1"/>
              <a:t>klaudových</a:t>
            </a:r>
            <a:r>
              <a:rPr lang="en-US"/>
              <a:t> </a:t>
            </a:r>
            <a:r>
              <a:rPr lang="en-US" err="1"/>
              <a:t>technológií</a:t>
            </a:r>
          </a:p>
          <a:p>
            <a:r>
              <a:rPr lang="en-US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8D4B-18BB-4195-C604-58B8C5F5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 </a:t>
            </a:r>
            <a:r>
              <a:rPr lang="en-US" err="1"/>
              <a:t>zadaní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4C044-01F6-4B17-9FF0-346578676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Aplikácia</a:t>
            </a:r>
            <a:r>
              <a:rPr lang="en-US"/>
              <a:t> </a:t>
            </a:r>
            <a:r>
              <a:rPr lang="en-US" err="1"/>
              <a:t>využíva</a:t>
            </a:r>
            <a:r>
              <a:rPr lang="en-US"/>
              <a:t> </a:t>
            </a:r>
            <a:r>
              <a:rPr lang="en-US" err="1"/>
              <a:t>verejný</a:t>
            </a:r>
            <a:r>
              <a:rPr lang="en-US"/>
              <a:t> </a:t>
            </a:r>
            <a:r>
              <a:rPr lang="en-US" err="1"/>
              <a:t>klaud</a:t>
            </a:r>
            <a:r>
              <a:rPr lang="en-US"/>
              <a:t> Azure</a:t>
            </a:r>
          </a:p>
          <a:p>
            <a:r>
              <a:rPr lang="en-US" err="1"/>
              <a:t>PgAdmin</a:t>
            </a:r>
            <a:r>
              <a:rPr lang="en-US"/>
              <a:t> = </a:t>
            </a:r>
            <a:r>
              <a:rPr lang="en-US" err="1"/>
              <a:t>grafické</a:t>
            </a:r>
            <a:r>
              <a:rPr lang="en-US"/>
              <a:t> </a:t>
            </a:r>
            <a:r>
              <a:rPr lang="en-US" err="1"/>
              <a:t>prostredie</a:t>
            </a:r>
            <a:r>
              <a:rPr lang="en-US"/>
              <a:t> pre </a:t>
            </a:r>
            <a:r>
              <a:rPr lang="en-US" err="1"/>
              <a:t>relačnú</a:t>
            </a:r>
            <a:r>
              <a:rPr lang="en-US"/>
              <a:t> </a:t>
            </a:r>
            <a:r>
              <a:rPr lang="en-US" err="1"/>
              <a:t>databázu</a:t>
            </a:r>
            <a:r>
              <a:rPr lang="en-US"/>
              <a:t> </a:t>
            </a:r>
            <a:r>
              <a:rPr lang="en-US" err="1"/>
              <a:t>postgreSQL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1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6667-2419-F07A-C72D-B535307B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Opis </a:t>
            </a:r>
            <a:r>
              <a:rPr lang="en-US" err="1"/>
              <a:t>vypracovania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41C8-1996-B690-9EA5-A2FB6A44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err="1"/>
              <a:t>Vytvorenie</a:t>
            </a:r>
            <a:r>
              <a:rPr lang="en-US"/>
              <a:t> Resource Group, App Service Plan </a:t>
            </a:r>
          </a:p>
          <a:p>
            <a:r>
              <a:rPr lang="en-US"/>
              <a:t>2 </a:t>
            </a:r>
            <a:r>
              <a:rPr lang="en-US" err="1"/>
              <a:t>kontajnery</a:t>
            </a:r>
            <a:r>
              <a:rPr lang="en-US"/>
              <a:t>: pg_container+pgadmin4_container =</a:t>
            </a:r>
            <a:r>
              <a:rPr lang="en-US" err="1"/>
              <a:t>aplikácia</a:t>
            </a:r>
            <a:r>
              <a:rPr lang="en-US"/>
              <a:t> pgadmin-exam2022</a:t>
            </a:r>
          </a:p>
          <a:p>
            <a:r>
              <a:rPr lang="en-US" err="1"/>
              <a:t>Trvalý</a:t>
            </a:r>
            <a:r>
              <a:rPr lang="en-US"/>
              <a:t> </a:t>
            </a:r>
            <a:r>
              <a:rPr lang="en-US" err="1"/>
              <a:t>zväzok</a:t>
            </a:r>
            <a:r>
              <a:rPr lang="en-US"/>
              <a:t> –  </a:t>
            </a:r>
            <a:r>
              <a:rPr lang="en-US" err="1"/>
              <a:t>treba</a:t>
            </a:r>
            <a:r>
              <a:rPr lang="en-US"/>
              <a:t> </a:t>
            </a:r>
            <a:r>
              <a:rPr lang="en-US" err="1"/>
              <a:t>povoliť</a:t>
            </a:r>
            <a:r>
              <a:rPr lang="en-US"/>
              <a:t> </a:t>
            </a:r>
            <a:r>
              <a:rPr lang="en-US" err="1"/>
              <a:t>trvalé</a:t>
            </a:r>
            <a:r>
              <a:rPr lang="en-US"/>
              <a:t> </a:t>
            </a:r>
            <a:r>
              <a:rPr lang="en-US" err="1"/>
              <a:t>úložisko</a:t>
            </a:r>
            <a:r>
              <a:rPr lang="en-US"/>
              <a:t> </a:t>
            </a:r>
            <a:r>
              <a:rPr lang="en-US" err="1"/>
              <a:t>mimo</a:t>
            </a:r>
            <a:r>
              <a:rPr lang="en-US"/>
              <a:t> </a:t>
            </a:r>
            <a:r>
              <a:rPr lang="en-US" err="1"/>
              <a:t>kontajnera</a:t>
            </a:r>
            <a:endParaRPr lang="en-US"/>
          </a:p>
          <a:p>
            <a:r>
              <a:rPr lang="en-US"/>
              <a:t>Azure Files </a:t>
            </a:r>
            <a:r>
              <a:rPr lang="en-US" err="1"/>
              <a:t>úložisko</a:t>
            </a:r>
            <a:r>
              <a:rPr lang="en-US"/>
              <a:t>: </a:t>
            </a:r>
            <a:r>
              <a:rPr lang="en-US" err="1"/>
              <a:t>kľúč</a:t>
            </a:r>
            <a:r>
              <a:rPr lang="en-US"/>
              <a:t> z </a:t>
            </a:r>
            <a:r>
              <a:rPr lang="en-US" err="1"/>
              <a:t>úložiska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pridáva</a:t>
            </a:r>
            <a:r>
              <a:rPr lang="en-US"/>
              <a:t> </a:t>
            </a:r>
            <a:r>
              <a:rPr lang="en-US" err="1"/>
              <a:t>dynamicky</a:t>
            </a:r>
            <a:r>
              <a:rPr lang="en-US"/>
              <a:t> do </a:t>
            </a:r>
            <a:r>
              <a:rPr lang="en-US" err="1"/>
              <a:t>yaml</a:t>
            </a:r>
            <a:r>
              <a:rPr lang="en-US"/>
              <a:t> </a:t>
            </a:r>
            <a:r>
              <a:rPr lang="en-US" err="1"/>
              <a:t>súboru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35CF-B22A-6045-9ACD-C224DD5F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Prihlasovacie</a:t>
            </a:r>
            <a:r>
              <a:rPr lang="en-US"/>
              <a:t> </a:t>
            </a:r>
            <a:r>
              <a:rPr lang="en-US" err="1"/>
              <a:t>údaje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8133D7-6B01-E3B6-97B2-2E107AAC5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89" y="2402982"/>
            <a:ext cx="4448175" cy="21907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A8DB7C-1C6D-AB3C-884E-FBC27A2DE3B9}"/>
              </a:ext>
            </a:extLst>
          </p:cNvPr>
          <p:cNvSpPr txBox="1"/>
          <p:nvPr/>
        </p:nvSpPr>
        <p:spPr>
          <a:xfrm>
            <a:off x="2106246" y="371816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root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9E112C-1C38-A6BE-8712-0C1F9BF05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402" y="1717776"/>
            <a:ext cx="3974123" cy="4370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1E72-5051-AA47-278F-B4F5840D2DAD}"/>
              </a:ext>
            </a:extLst>
          </p:cNvPr>
          <p:cNvSpPr txBox="1"/>
          <p:nvPr/>
        </p:nvSpPr>
        <p:spPr>
          <a:xfrm>
            <a:off x="8836247" y="418231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root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775FA-C7E7-2CA6-4F23-A02A07E083A4}"/>
              </a:ext>
            </a:extLst>
          </p:cNvPr>
          <p:cNvSpPr txBox="1"/>
          <p:nvPr/>
        </p:nvSpPr>
        <p:spPr>
          <a:xfrm>
            <a:off x="1550289" y="5743953"/>
            <a:ext cx="5634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https://pgadmin-exam2022.azurewebsites.net/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7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18BC-56AF-D485-D6F8-0D4A06B1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413" y="2662063"/>
            <a:ext cx="9905998" cy="1478570"/>
          </a:xfrm>
        </p:spPr>
        <p:txBody>
          <a:bodyPr/>
          <a:lstStyle/>
          <a:p>
            <a:r>
              <a:rPr lang="en-US" err="1"/>
              <a:t>Ďakujem</a:t>
            </a:r>
            <a:r>
              <a:rPr lang="en-US"/>
              <a:t>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99910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Circuit</vt:lpstr>
      <vt:lpstr>Nasadenie do Klaudu Pgadmin &amp; postGRESQL </vt:lpstr>
      <vt:lpstr>O zadaní</vt:lpstr>
      <vt:lpstr>Opis vypracovania</vt:lpstr>
      <vt:lpstr>Prihlasovacie údaje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2022-05-18T19:53:23Z</dcterms:created>
  <dcterms:modified xsi:type="dcterms:W3CDTF">2022-05-18T20:52:02Z</dcterms:modified>
</cp:coreProperties>
</file>