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914c90a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914c90a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914c90a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914c90a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914c90a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914c90a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914c90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914c90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914c90a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9914c90a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14c90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14c90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914c90a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914c90a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914c90a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914c90a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914c90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914c90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914c90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914c90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914c90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914c90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914c90a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914c90a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914c90a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914c90a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odingvision.net/miscellaneous/c-backpropagation-tutorial-xor" TargetMode="External"/><Relationship Id="rId4" Type="http://schemas.openxmlformats.org/officeDocument/2006/relationships/hyperlink" Target="http://deeplearningbook.com.br/algoritmo-backpropagation-parte-2-treinamento-de-redes-neurai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Backpropagation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35575" y="3939725"/>
            <a:ext cx="2731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Renan Barbosa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Fórmulas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 os pesos / bias do neurônio de saída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</a:rPr>
              <a:t>W13 += globalError * input13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W23 += globalError * input23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bias += globalError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Calcule o erro para cada erro de neurônio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FFFF"/>
                </a:solidFill>
              </a:rPr>
              <a:t>error1 = f’(x) * globalError * W13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error2 = f’(x) * globalError * W23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Fórmulas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380800"/>
            <a:ext cx="7038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 os pesos dos neurônios ocultos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» primeiro neurônio oculto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</a:rPr>
              <a:t>W11 += error1 * input11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W21 += error1 * input21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bias1 += error1;</a:t>
            </a:r>
            <a:br>
              <a:rPr lang="pt-BR">
                <a:solidFill>
                  <a:srgbClr val="00FFFF"/>
                </a:solidFill>
              </a:rPr>
            </a:b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» segundo neurônio oculto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FFFF"/>
                </a:solidFill>
              </a:rPr>
              <a:t>W12 += error2 * input12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W22 += error2 * input22</a:t>
            </a:r>
            <a:br>
              <a:rPr lang="pt-BR">
                <a:solidFill>
                  <a:srgbClr val="00FFFF"/>
                </a:solidFill>
              </a:rPr>
            </a:br>
            <a:r>
              <a:rPr lang="pt-BR">
                <a:solidFill>
                  <a:srgbClr val="00FFFF"/>
                </a:solidFill>
              </a:rPr>
              <a:t>bias2 += error2;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- XOR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13" y="1275250"/>
            <a:ext cx="671406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errados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Pode acontecer, quando o </a:t>
            </a: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algoritmo</a:t>
            </a: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fica preso nos </a:t>
            </a:r>
            <a:r>
              <a:rPr lang="pt-BR" sz="1150">
                <a:solidFill>
                  <a:srgbClr val="00FFFF"/>
                </a:solidFill>
                <a:latin typeface="Verdana"/>
                <a:ea typeface="Verdana"/>
                <a:cs typeface="Verdana"/>
                <a:sym typeface="Verdana"/>
              </a:rPr>
              <a:t>mínimos locais</a:t>
            </a: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 o </a:t>
            </a: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algoritmo</a:t>
            </a: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acha que encontrou o erro mínimo, não sabe que o erro pode ser ainda menor.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Isso geralmente </a:t>
            </a:r>
            <a:r>
              <a:rPr lang="pt-BR" sz="1150">
                <a:solidFill>
                  <a:srgbClr val="00FFFF"/>
                </a:solidFill>
                <a:latin typeface="Verdana"/>
                <a:ea typeface="Verdana"/>
                <a:cs typeface="Verdana"/>
                <a:sym typeface="Verdana"/>
              </a:rPr>
              <a:t>é resolvido redefinindo os pesos</a:t>
            </a: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da rede neural e treinando novamente.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http://www.codingvision.net/miscellaneous/c-backpropagation-tutorial-xor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http://deeplearningbook.com.br/algoritmo-backpropagation-parte-2-treinamento-de-redes-neurais/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Backpropagation?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É um método de </a:t>
            </a:r>
            <a:r>
              <a:rPr b="1" lang="pt-BR">
                <a:solidFill>
                  <a:srgbClr val="00FFFF"/>
                </a:solidFill>
              </a:rPr>
              <a:t>aprendizagem supervisionada</a:t>
            </a:r>
            <a:r>
              <a:rPr b="1" lang="pt-BR"/>
              <a:t> usado para treinar redes neurais, ajustando os pesos e os vieses de cada neurônio.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Importante : NÃO treine por apenas um exemplo, até que o erro seja mínimo, em seguida, vá para o próximo exemplo - você tem que tomar cada exemplo uma vez e, em seguida, começar novamente desde o início.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Backpropagation?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Passos:</a:t>
            </a:r>
            <a:endParaRPr i="1"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i="1"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Foward propagatin - calcula a saída da rede neural</a:t>
            </a:r>
            <a:endParaRPr i="1"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i="1"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back propagation - ajusta os pesos e os vieses de acordo com o erro global</a:t>
            </a:r>
            <a:endParaRPr i="1"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2622450"/>
            <a:ext cx="45053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inicializar todos os pesos e vieses com valores aleatórios entre 0 e 1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calcular a saída da rede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calcular o erro global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ajustar os pesos do neurônio de saída usando o erro global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calcular os erros dos neurônios ocultos (dividir o erro global)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ajustar os pesos dos neurônios ocultos usando seus erros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1219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AutoNum type="arabicPeriod"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vá para o passo 2) e repita isso até o erro ficar mínimo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Matematicamente falando...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Como qualquer rede neural requer uma função de ativação , usaremos a ativação sigmoide . A ideia principal é ajustar essa função para produzir a saída correta (e o erro mínimo). Isso é feito modificando os pesos e os vieses .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Seu gráfico se parece com isso (note que os valores de saída variam de 0 a 1 )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Matematicamente falando...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1737275"/>
            <a:ext cx="35242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Fórmulas sigmóides (onde f (x) é  uma função sigmóide)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1) função sigmóide básica: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2) Função sigmíde derivada (seu valor é usado para ajustar os pesos):</a:t>
            </a:r>
            <a:endParaRPr/>
          </a:p>
        </p:txBody>
      </p:sp>
      <p:pic>
        <p:nvPicPr>
          <p:cNvPr descr="fórmula sigmóide"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25" y="1972975"/>
            <a:ext cx="1628616" cy="59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órmula derivada sigmóide"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25" y="3299000"/>
            <a:ext cx="2792500" cy="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784475"/>
            <a:ext cx="70389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retropropagação sempre visa reduzir o erro de cada saída. O algoritmo sabe qual saída está correta quando o erro está ficando abaixo de um limite.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uma melhor compreensão disso, dê uma olhada no gráfico abaixo, que mostra o erro, com base na saída: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2315288"/>
            <a:ext cx="6067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Fórmulas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saída de um neurônio ( f é a função sigmóide, f ' é a derivada de f, aka df / dx):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</a:rPr>
              <a:t>actualOutput = f(weights[0] * inputs[0] + weights[1] * inputs[1] + biasWeight)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Calcular o erro global (erro para o neurônio de saída )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</a:rPr>
              <a:t>globalError = f’(output) * (desiredOutput - actualOutput)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