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CA4C-3BA6-4038-9B95-BAB367AA2CD4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7890-8073-45CC-991A-0DF7CF84B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53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CA4C-3BA6-4038-9B95-BAB367AA2CD4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7890-8073-45CC-991A-0DF7CF84B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22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CA4C-3BA6-4038-9B95-BAB367AA2CD4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7890-8073-45CC-991A-0DF7CF84B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67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CA4C-3BA6-4038-9B95-BAB367AA2CD4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7890-8073-45CC-991A-0DF7CF84B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62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CA4C-3BA6-4038-9B95-BAB367AA2CD4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7890-8073-45CC-991A-0DF7CF84B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33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CA4C-3BA6-4038-9B95-BAB367AA2CD4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7890-8073-45CC-991A-0DF7CF84B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77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CA4C-3BA6-4038-9B95-BAB367AA2CD4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7890-8073-45CC-991A-0DF7CF84B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37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CA4C-3BA6-4038-9B95-BAB367AA2CD4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7890-8073-45CC-991A-0DF7CF84B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18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CA4C-3BA6-4038-9B95-BAB367AA2CD4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7890-8073-45CC-991A-0DF7CF84B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02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CA4C-3BA6-4038-9B95-BAB367AA2CD4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7890-8073-45CC-991A-0DF7CF84B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68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CA4C-3BA6-4038-9B95-BAB367AA2CD4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7890-8073-45CC-991A-0DF7CF84B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48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8CA4C-3BA6-4038-9B95-BAB367AA2CD4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87890-8073-45CC-991A-0DF7CF84B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65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568325"/>
            <a:ext cx="9144000" cy="2387600"/>
          </a:xfrm>
        </p:spPr>
        <p:txBody>
          <a:bodyPr>
            <a:normAutofit/>
          </a:bodyPr>
          <a:lstStyle/>
          <a:p>
            <a:r>
              <a:rPr lang="pt-BR" sz="4800" smtClean="0"/>
              <a:t>Safenology House – Sistema de Segurança Residencial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55925"/>
            <a:ext cx="9144000" cy="1655762"/>
          </a:xfrm>
        </p:spPr>
        <p:txBody>
          <a:bodyPr/>
          <a:lstStyle/>
          <a:p>
            <a:r>
              <a:rPr lang="pt-BR" smtClean="0"/>
              <a:t>Projeto Integrador em Análise e Desenvolvimento de Sistemas Fatec Arthur de Azevedo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2" y="132557"/>
            <a:ext cx="2521981" cy="141684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247343" y="434459"/>
            <a:ext cx="7137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Faculdade de Tecnologia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871046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6000">
              <a:schemeClr val="accent1">
                <a:lumMod val="5000"/>
                <a:lumOff val="95000"/>
              </a:schemeClr>
            </a:gs>
            <a:gs pos="100000">
              <a:srgbClr val="FF0000"/>
            </a:gs>
            <a:gs pos="100000">
              <a:schemeClr val="accent1">
                <a:lumMod val="30000"/>
                <a:lumOff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Considerações Finais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8994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 sistema oferece uma maneira robusta e econômica de monitoramento do ambiente doméstico, que tem fácil aplicação no ambiente.                                                                              Em conclusão, por se tratar de um projeto embrionário, nem todos os testes foram concluídos, mas a criação de nosso sistema e a implementação do mesmo em uma simulação deram os resultados esperados, fazendo com que os objetivos </a:t>
            </a:r>
            <a:r>
              <a:rPr lang="pt-BR" dirty="0" smtClean="0"/>
              <a:t>iniciais </a:t>
            </a:r>
            <a:r>
              <a:rPr lang="pt-BR" dirty="0"/>
              <a:t>tenham sido alcançados.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3709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4162" y="-174566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pt-BR" sz="4800" dirty="0" smtClean="0">
                <a:cs typeface="Arial" panose="020B0604020202020204" pitchFamily="34" charset="0"/>
              </a:rPr>
              <a:t>Grupo</a:t>
            </a:r>
            <a:endParaRPr lang="pt-BR" sz="4800" dirty="0"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4162" y="2563814"/>
            <a:ext cx="9144000" cy="374094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 smtClean="0"/>
              <a:t>Bruna Vicente Simões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 smtClean="0"/>
              <a:t>Gabriel Barbosa David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 smtClean="0"/>
              <a:t>Inácio Costa Figueiredo Filho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 smtClean="0"/>
              <a:t>Lucas Lira Mendonça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 smtClean="0"/>
              <a:t>João Vitor Dos Santos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 smtClean="0"/>
              <a:t>Pedro Henrique </a:t>
            </a:r>
            <a:r>
              <a:rPr lang="pt-BR" sz="2800" dirty="0" err="1" smtClean="0"/>
              <a:t>Borin</a:t>
            </a:r>
            <a:endParaRPr lang="pt-BR" sz="2800" dirty="0" smtClean="0"/>
          </a:p>
          <a:p>
            <a:pPr algn="l"/>
            <a:endParaRPr lang="pt-BR" dirty="0" smtClean="0"/>
          </a:p>
          <a:p>
            <a:pPr algn="l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2" y="132557"/>
            <a:ext cx="2521981" cy="141684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247343" y="434459"/>
            <a:ext cx="7137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Faculdade de Tecnologia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45364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000">
              <a:schemeClr val="accent1">
                <a:lumMod val="5000"/>
                <a:lumOff val="95000"/>
              </a:schemeClr>
            </a:gs>
            <a:gs pos="100000">
              <a:srgbClr val="FF0000"/>
            </a:gs>
            <a:gs pos="100000">
              <a:schemeClr val="accent1">
                <a:lumMod val="30000"/>
                <a:lumOff val="70000"/>
              </a:schemeClr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9474200" cy="3910012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O </a:t>
            </a:r>
            <a:r>
              <a:rPr lang="pt-BR" dirty="0"/>
              <a:t>Brasil se encontra atualmente na terceira posição entre os países com maior número de invasões a residências, isso ocorre pela falta de um dispositivo que monitore o ambiente residencial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Nosso projeto vem com o propósito de atenuar esse fato, construindo um sistema de segurança autônomo em uma casa inteligente, a fim de proporcionar proteção ao imóvel. 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1" y="4637088"/>
            <a:ext cx="1896082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2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000">
              <a:schemeClr val="accent1">
                <a:lumMod val="5000"/>
                <a:lumOff val="95000"/>
              </a:schemeClr>
            </a:gs>
            <a:gs pos="100000">
              <a:srgbClr val="FF0000"/>
            </a:gs>
            <a:gs pos="100000">
              <a:schemeClr val="accent1">
                <a:lumMod val="30000"/>
                <a:lumOff val="70000"/>
              </a:schemeClr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6396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6000">
              <a:schemeClr val="accent1">
                <a:lumMod val="5000"/>
                <a:lumOff val="95000"/>
              </a:schemeClr>
            </a:gs>
            <a:gs pos="100000">
              <a:srgbClr val="FF0000"/>
            </a:gs>
            <a:gs pos="100000">
              <a:schemeClr val="accent1">
                <a:lumMod val="30000"/>
                <a:lumOff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97025"/>
            <a:ext cx="81280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No projeto </a:t>
            </a:r>
            <a:r>
              <a:rPr lang="pt-BR" dirty="0" err="1"/>
              <a:t>Safenology</a:t>
            </a:r>
            <a:r>
              <a:rPr lang="pt-BR" dirty="0"/>
              <a:t> </a:t>
            </a:r>
            <a:r>
              <a:rPr lang="pt-BR" dirty="0" err="1"/>
              <a:t>House</a:t>
            </a:r>
            <a:r>
              <a:rPr lang="pt-BR" dirty="0"/>
              <a:t> serão utilizados sensores de presença que processarão os dados do ambiente, </a:t>
            </a:r>
            <a:r>
              <a:rPr lang="pt-BR" dirty="0" smtClean="0"/>
              <a:t>detectando um intruso </a:t>
            </a:r>
            <a:r>
              <a:rPr lang="pt-BR" dirty="0"/>
              <a:t>na casa, além de um teclado numérico que será utilizado para controlar a ativação </a:t>
            </a:r>
            <a:r>
              <a:rPr lang="pt-BR" dirty="0" smtClean="0"/>
              <a:t>e desativação do </a:t>
            </a:r>
            <a:r>
              <a:rPr lang="pt-BR" dirty="0"/>
              <a:t>alarme, junto com um hub que emitirá um PIN, simultaneamente com um </a:t>
            </a:r>
            <a:r>
              <a:rPr lang="pt-BR" dirty="0" smtClean="0"/>
              <a:t>alarme sonoro, e irá enviar um e-mail ou SMS </a:t>
            </a:r>
            <a:r>
              <a:rPr lang="pt-BR" dirty="0"/>
              <a:t>quando houver uma invasão no domicílio ou algo estiver errado. </a:t>
            </a:r>
          </a:p>
        </p:txBody>
      </p:sp>
    </p:spTree>
    <p:extLst>
      <p:ext uri="{BB962C8B-B14F-4D97-AF65-F5344CB8AC3E}">
        <p14:creationId xmlns:p14="http://schemas.microsoft.com/office/powerpoint/2010/main" val="227018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6000">
              <a:schemeClr val="accent1">
                <a:lumMod val="5000"/>
                <a:lumOff val="95000"/>
              </a:schemeClr>
            </a:gs>
            <a:gs pos="100000">
              <a:srgbClr val="FF0000"/>
            </a:gs>
            <a:gs pos="100000">
              <a:schemeClr val="accent1">
                <a:lumMod val="30000"/>
                <a:lumOff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8483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O alarme deverá ser posicionado em um local estratégico, devido a sua sensibilidade, afim de não detectar animais domésticos, por exemplo.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Tudo será integrado em uma maquete domiciliar que utilizará da plataforma </a:t>
            </a:r>
            <a:r>
              <a:rPr lang="pt-BR" dirty="0" err="1" smtClean="0"/>
              <a:t>Arduino</a:t>
            </a:r>
            <a:r>
              <a:rPr lang="pt-BR" dirty="0" smtClean="0"/>
              <a:t> para mostrar como a tecnologia pode ser usada em função da proteção residencial.</a:t>
            </a:r>
          </a:p>
        </p:txBody>
      </p:sp>
    </p:spTree>
    <p:extLst>
      <p:ext uri="{BB962C8B-B14F-4D97-AF65-F5344CB8AC3E}">
        <p14:creationId xmlns:p14="http://schemas.microsoft.com/office/powerpoint/2010/main" val="88208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6000">
              <a:schemeClr val="accent1">
                <a:lumMod val="5000"/>
                <a:lumOff val="95000"/>
              </a:schemeClr>
            </a:gs>
            <a:gs pos="100000">
              <a:srgbClr val="FF0000"/>
            </a:gs>
            <a:gs pos="100000">
              <a:schemeClr val="accent1">
                <a:lumMod val="30000"/>
                <a:lumOff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0" y="2898536"/>
            <a:ext cx="1693863" cy="1693863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67" y="1669009"/>
            <a:ext cx="1156588" cy="122952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54" y="4830623"/>
            <a:ext cx="1109901" cy="110990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570" y="1690688"/>
            <a:ext cx="1686232" cy="125413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247" y="3453743"/>
            <a:ext cx="1184555" cy="1138656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981992" y="2034524"/>
            <a:ext cx="2221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Linguagem C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096292" y="3491222"/>
            <a:ext cx="2221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 smtClean="0"/>
              <a:t>Arduino</a:t>
            </a:r>
            <a:r>
              <a:rPr lang="pt-BR" sz="2400" dirty="0" smtClean="0"/>
              <a:t> UNO</a:t>
            </a:r>
            <a:endParaRPr lang="pt-BR" sz="2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096291" y="5185518"/>
            <a:ext cx="2793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Sensor de presença</a:t>
            </a:r>
            <a:endParaRPr lang="pt-BR" sz="2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696093" y="2262487"/>
            <a:ext cx="2221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Display LCD</a:t>
            </a:r>
            <a:endParaRPr lang="pt-BR" sz="24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696093" y="3491222"/>
            <a:ext cx="2221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 smtClean="0"/>
              <a:t>LEDs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6555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6000">
              <a:schemeClr val="accent1">
                <a:lumMod val="5000"/>
                <a:lumOff val="95000"/>
              </a:schemeClr>
            </a:gs>
            <a:gs pos="100000">
              <a:srgbClr val="FF0000"/>
            </a:gs>
            <a:gs pos="100000">
              <a:schemeClr val="accent1">
                <a:lumMod val="30000"/>
                <a:lumOff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15" y="3302775"/>
            <a:ext cx="1212074" cy="121207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14" y="1890694"/>
            <a:ext cx="1212074" cy="121207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82" y="4779130"/>
            <a:ext cx="1432806" cy="129525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775" y="1892367"/>
            <a:ext cx="1936642" cy="121040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035788" y="2296676"/>
            <a:ext cx="261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Teclado Matricial</a:t>
            </a:r>
            <a:endParaRPr lang="pt-BR" sz="2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2035788" y="3908812"/>
            <a:ext cx="261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Módulo GSM</a:t>
            </a:r>
            <a:endParaRPr lang="pt-BR" sz="2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035788" y="5290115"/>
            <a:ext cx="261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Potenciômetro</a:t>
            </a:r>
            <a:endParaRPr lang="pt-BR" sz="2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761417" y="2296675"/>
            <a:ext cx="261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 smtClean="0"/>
              <a:t>Buzzer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8749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6000">
              <a:schemeClr val="accent1">
                <a:lumMod val="5000"/>
                <a:lumOff val="95000"/>
              </a:schemeClr>
            </a:gs>
            <a:gs pos="100000">
              <a:srgbClr val="FF0000"/>
            </a:gs>
            <a:gs pos="100000">
              <a:schemeClr val="accent1">
                <a:lumMod val="30000"/>
                <a:lumOff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Resultados e Discussões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690688"/>
            <a:ext cx="85598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Os resultados obtidos foram feitos em testes apenas em maquetes que simulam uma residência, ainda não houveram testes reais, contudo, o grupo acredita que os resultados são condizentes com as intenções iniciais e pretende-se dar continuidade no mesmo, investindo cada vez mais em automação na residência, até que o proprietário tenha um controle total.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5720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6000">
              <a:schemeClr val="accent1">
                <a:lumMod val="5000"/>
                <a:lumOff val="95000"/>
              </a:schemeClr>
            </a:gs>
            <a:gs pos="100000">
              <a:srgbClr val="FF0000"/>
            </a:gs>
            <a:gs pos="100000">
              <a:schemeClr val="accent1">
                <a:lumMod val="30000"/>
                <a:lumOff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Resultados e Discussões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 descr="WhatsApp Image 2019-05-02 at 1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913" y="1550007"/>
            <a:ext cx="3185546" cy="413959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101086" y="5689600"/>
            <a:ext cx="401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Protótipo Final (funcionando)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996144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393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Safenology House – Sistema de Segurança Residencial</vt:lpstr>
      <vt:lpstr>Introdução</vt:lpstr>
      <vt:lpstr>Apresentação do PowerPoint</vt:lpstr>
      <vt:lpstr>Objetivos</vt:lpstr>
      <vt:lpstr>Objetivos</vt:lpstr>
      <vt:lpstr>Metodologia</vt:lpstr>
      <vt:lpstr>Metodologia</vt:lpstr>
      <vt:lpstr>Resultados e Discussões</vt:lpstr>
      <vt:lpstr>Resultados e Discussões</vt:lpstr>
      <vt:lpstr>Considerações Finais</vt:lpstr>
      <vt:lpstr>Grupo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Safenology House – Sistema de Segurança Residencial</dc:title>
  <dc:creator>aluno</dc:creator>
  <cp:lastModifiedBy>aluno</cp:lastModifiedBy>
  <cp:revision>7</cp:revision>
  <dcterms:created xsi:type="dcterms:W3CDTF">2019-05-22T11:57:51Z</dcterms:created>
  <dcterms:modified xsi:type="dcterms:W3CDTF">2019-05-22T13:20:10Z</dcterms:modified>
</cp:coreProperties>
</file>