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  <a:r>
              <a:rPr lang="es-MX" dirty="0" smtClean="0"/>
              <a:t> </a:t>
            </a:r>
            <a:r>
              <a:rPr lang="es-MX" dirty="0" err="1" smtClean="0"/>
              <a:t>payment</a:t>
            </a:r>
            <a:r>
              <a:rPr lang="es-MX" dirty="0" smtClean="0"/>
              <a:t> </a:t>
            </a:r>
            <a:r>
              <a:rPr lang="es-MX" dirty="0" err="1" smtClean="0"/>
              <a:t>card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Integration</a:t>
            </a:r>
            <a:r>
              <a:rPr lang="es-MX" dirty="0" smtClean="0"/>
              <a:t> Project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95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 rotWithShape="1">
          <a:blip r:embed="rId2"/>
          <a:srcRect b="6086"/>
          <a:stretch/>
        </p:blipFill>
        <p:spPr>
          <a:xfrm>
            <a:off x="1152938" y="505942"/>
            <a:ext cx="10109986" cy="565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2899" y="-53561"/>
            <a:ext cx="10353761" cy="1326321"/>
          </a:xfrm>
        </p:spPr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err="1" smtClean="0"/>
              <a:t>approach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2741" y="2920312"/>
            <a:ext cx="10353762" cy="3695136"/>
          </a:xfrm>
        </p:spPr>
        <p:txBody>
          <a:bodyPr>
            <a:norm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transport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bus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widely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  </a:t>
            </a:r>
            <a:r>
              <a:rPr lang="es-MX" dirty="0" err="1" smtClean="0"/>
              <a:t>transport</a:t>
            </a:r>
            <a:r>
              <a:rPr lang="es-MX" dirty="0" smtClean="0"/>
              <a:t>; </a:t>
            </a:r>
            <a:r>
              <a:rPr lang="es-MX" dirty="0" err="1" smtClean="0"/>
              <a:t>actually</a:t>
            </a:r>
            <a:r>
              <a:rPr lang="es-MX" dirty="0" smtClean="0"/>
              <a:t> </a:t>
            </a:r>
            <a:r>
              <a:rPr lang="es-MX" dirty="0" err="1" smtClean="0"/>
              <a:t>students</a:t>
            </a:r>
            <a:r>
              <a:rPr lang="es-MX" dirty="0" smtClean="0"/>
              <a:t> and </a:t>
            </a:r>
            <a:r>
              <a:rPr lang="es-MX" dirty="0" err="1" smtClean="0"/>
              <a:t>elderly</a:t>
            </a:r>
            <a:r>
              <a:rPr lang="es-MX" dirty="0" smtClean="0"/>
              <a:t> </a:t>
            </a:r>
            <a:r>
              <a:rPr lang="es-MX" dirty="0" err="1" smtClean="0"/>
              <a:t>people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special</a:t>
            </a:r>
            <a:r>
              <a:rPr lang="es-MX" dirty="0" smtClean="0"/>
              <a:t> </a:t>
            </a:r>
            <a:r>
              <a:rPr lang="es-MX" dirty="0" err="1" smtClean="0"/>
              <a:t>discount</a:t>
            </a:r>
            <a:r>
              <a:rPr lang="es-MX" dirty="0" smtClean="0"/>
              <a:t>. </a:t>
            </a:r>
          </a:p>
          <a:p>
            <a:r>
              <a:rPr lang="en-US" dirty="0" smtClean="0"/>
              <a:t>Until now the payment method is with cash and takes place between the customer and the driver of the unit.</a:t>
            </a:r>
            <a:endParaRPr lang="es-MX" dirty="0" smtClean="0"/>
          </a:p>
          <a:p>
            <a:r>
              <a:rPr lang="en-US" dirty="0" smtClean="0"/>
              <a:t>This system is slow and inefficient despite that there are alternative payment ways such as tickets to the people of the groups already mentioned</a:t>
            </a:r>
            <a:r>
              <a:rPr lang="es-MX" dirty="0" smtClean="0"/>
              <a:t>.</a:t>
            </a:r>
          </a:p>
          <a:p>
            <a:r>
              <a:rPr lang="en-US" dirty="0" smtClean="0"/>
              <a:t>Therefore, transport companies need an application that helps them to manage the user fees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1028" name="Picture 4" descr="http://angelguardian.mx/beta/wp-content/uploads/2013/04/ruta_1904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62627"/>
            <a:ext cx="4056631" cy="224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requirements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stated problem is deduced that the needs are: </a:t>
            </a:r>
            <a:endParaRPr lang="es-MX" dirty="0" smtClean="0"/>
          </a:p>
          <a:p>
            <a:r>
              <a:rPr lang="en-US" dirty="0" smtClean="0"/>
              <a:t>Develop a database to store certain personal data</a:t>
            </a:r>
            <a:r>
              <a:rPr lang="es-MX" dirty="0" smtClean="0"/>
              <a:t>.</a:t>
            </a:r>
          </a:p>
          <a:p>
            <a:r>
              <a:rPr lang="en-US" dirty="0" smtClean="0"/>
              <a:t>It  have to classify users into 4 main types: students, elderly people, disabled persons and the general public</a:t>
            </a:r>
            <a:r>
              <a:rPr lang="es-MX" dirty="0" smtClean="0"/>
              <a:t>.</a:t>
            </a:r>
          </a:p>
          <a:p>
            <a:r>
              <a:rPr lang="en-US" dirty="0" smtClean="0"/>
              <a:t>Each user has their own fee</a:t>
            </a:r>
            <a:r>
              <a:rPr lang="es-MX" dirty="0" smtClean="0"/>
              <a:t>.</a:t>
            </a:r>
          </a:p>
          <a:p>
            <a:r>
              <a:rPr lang="en-US" dirty="0" smtClean="0"/>
              <a:t>It have to  generate reports by date ranges: statistical,  frequency of use, etc</a:t>
            </a:r>
            <a:r>
              <a:rPr lang="es-MX" dirty="0" smtClean="0"/>
              <a:t>.</a:t>
            </a:r>
          </a:p>
        </p:txBody>
      </p:sp>
      <p:pic>
        <p:nvPicPr>
          <p:cNvPr id="2050" name="Picture 2" descr="http://2.bp.blogspot.com/-9sBgqnHEdII/UiqpRzJjUiI/AAAAAAAAAws/xYSdz0avYXA/s1600/a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1" y="31481"/>
            <a:ext cx="2272003" cy="22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Analisys</a:t>
            </a:r>
            <a:r>
              <a:rPr lang="es-MX" dirty="0" smtClean="0"/>
              <a:t> of </a:t>
            </a:r>
            <a:r>
              <a:rPr lang="es-MX" dirty="0" err="1" smtClean="0"/>
              <a:t>feasibilities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realization of this project there will not be the need much budget, since it is only a simulation and it won't be fully implemented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benefits would be the improve of fare collection control, higher profits, shorter payment time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2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realization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realization of our project we used the C # programming language and the database was created with ACCES, we chose these two because it is what we are currently learning.</a:t>
            </a:r>
            <a:endParaRPr lang="es-MX" dirty="0" smtClean="0"/>
          </a:p>
          <a:p>
            <a:r>
              <a:rPr lang="en-US" dirty="0" smtClean="0"/>
              <a:t>In addition to the topics learned  with programming teacher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6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6303" y="-209266"/>
            <a:ext cx="10353761" cy="1326321"/>
          </a:xfrm>
        </p:spPr>
        <p:txBody>
          <a:bodyPr/>
          <a:lstStyle/>
          <a:p>
            <a:r>
              <a:rPr lang="es-MX" dirty="0" smtClean="0"/>
              <a:t>Main </a:t>
            </a:r>
            <a:r>
              <a:rPr lang="es-MX" dirty="0" err="1" smtClean="0"/>
              <a:t>screens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7775" y="1399961"/>
            <a:ext cx="10353762" cy="3695136"/>
          </a:xfrm>
        </p:spPr>
        <p:txBody>
          <a:bodyPr/>
          <a:lstStyle/>
          <a:p>
            <a:r>
              <a:rPr lang="en-US" dirty="0" smtClean="0"/>
              <a:t>This is our main menu screen, and through it we will have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 </a:t>
            </a:r>
            <a:r>
              <a:rPr lang="en-US" dirty="0" smtClean="0"/>
              <a:t>to other options, among them, our program have :</a:t>
            </a:r>
          </a:p>
          <a:p>
            <a:r>
              <a:rPr lang="en-US" dirty="0" smtClean="0"/>
              <a:t>Register, renew, delete users.</a:t>
            </a:r>
          </a:p>
          <a:p>
            <a:r>
              <a:rPr lang="en-US" dirty="0" smtClean="0"/>
              <a:t>Collect or make these refills.</a:t>
            </a:r>
          </a:p>
          <a:p>
            <a:r>
              <a:rPr lang="en-US" dirty="0" smtClean="0"/>
              <a:t>Consults about the buses and the users.</a:t>
            </a:r>
          </a:p>
          <a:p>
            <a:r>
              <a:rPr lang="en-US" dirty="0" smtClean="0"/>
              <a:t>Reports balances and profits.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280" t="18982" r="29346" b="24115"/>
          <a:stretch/>
        </p:blipFill>
        <p:spPr>
          <a:xfrm>
            <a:off x="150278" y="73640"/>
            <a:ext cx="3977497" cy="30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 rotWithShape="1">
          <a:blip r:embed="rId2"/>
          <a:srcRect l="22448" t="13478" r="22798" b="19403"/>
          <a:stretch/>
        </p:blipFill>
        <p:spPr>
          <a:xfrm>
            <a:off x="834887" y="437322"/>
            <a:ext cx="10217425" cy="5673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/>
        </p:nvPicPr>
        <p:blipFill rotWithShape="1">
          <a:blip r:embed="rId2"/>
          <a:srcRect l="28053" t="27248" r="28177" b="32620"/>
          <a:stretch/>
        </p:blipFill>
        <p:spPr>
          <a:xfrm>
            <a:off x="1447974" y="726795"/>
            <a:ext cx="9114010" cy="5160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 rotWithShape="1">
          <a:blip r:embed="rId2"/>
          <a:srcRect l="4997" t="12555" r="4875" b="17489"/>
          <a:stretch/>
        </p:blipFill>
        <p:spPr>
          <a:xfrm>
            <a:off x="1974574" y="766633"/>
            <a:ext cx="8590895" cy="511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259</TotalTime>
  <Words>311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Smart payment card</vt:lpstr>
      <vt:lpstr>Problem approach</vt:lpstr>
      <vt:lpstr>requirements</vt:lpstr>
      <vt:lpstr>Analisys of feasibilities</vt:lpstr>
      <vt:lpstr>realization</vt:lpstr>
      <vt:lpstr>Main screens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card payment</dc:title>
  <dc:creator>Edsel Barbosa Gonzalez</dc:creator>
  <cp:lastModifiedBy>Edsel Barbosa Gonzalez</cp:lastModifiedBy>
  <cp:revision>23</cp:revision>
  <dcterms:created xsi:type="dcterms:W3CDTF">2013-11-25T23:41:28Z</dcterms:created>
  <dcterms:modified xsi:type="dcterms:W3CDTF">2013-11-26T17:36:54Z</dcterms:modified>
</cp:coreProperties>
</file>