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04800" y="279400"/>
            <a:ext cx="7213600" cy="2133600"/>
          </a:xfrm>
        </p:spPr>
        <p:txBody>
          <a:bodyPr vert="horz" wrap="square" lIns="91440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0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04799" y="2413000"/>
            <a:ext cx="7213599" cy="1422400"/>
          </a:xfrm>
        </p:spPr>
        <p:txBody>
          <a:bodyPr lIns="45720" rIns="45720">
            <a:normAutofit/>
          </a:bodyPr>
          <a:lstStyle>
            <a:lvl1pPr marL="0" marR="85342" indent="0" algn="l">
              <a:buNone/>
              <a:defRPr sz="1800">
                <a:solidFill>
                  <a:schemeClr val="tx2"/>
                </a:solidFill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847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939895"/>
            <a:ext cx="10972800" cy="4067397"/>
          </a:xfrm>
        </p:spPr>
        <p:txBody>
          <a:bodyPr>
            <a:normAutofit/>
          </a:bodyPr>
          <a:lstStyle>
            <a:lvl1pPr marL="146300" indent="0">
              <a:buClr>
                <a:srgbClr val="1E7FB8"/>
              </a:buClr>
              <a:buNone/>
              <a:defRPr sz="1600"/>
            </a:lvl1pPr>
            <a:lvl2pPr>
              <a:buClr>
                <a:srgbClr val="1E7FB8"/>
              </a:buClr>
              <a:defRPr/>
            </a:lvl2pPr>
            <a:lvl3pPr>
              <a:buClr>
                <a:srgbClr val="1E7FB8"/>
              </a:buClr>
              <a:defRPr/>
            </a:lvl3pPr>
            <a:lvl4pPr>
              <a:buClr>
                <a:srgbClr val="1E7FB8"/>
              </a:buClr>
              <a:defRPr/>
            </a:lvl4pPr>
            <a:lvl5pPr>
              <a:buClr>
                <a:srgbClr val="1E7FB8"/>
              </a:buClr>
              <a:defRPr/>
            </a:lvl5pPr>
            <a:extLst/>
          </a:lstStyle>
          <a:p>
            <a:pPr lvl="0" eaLnBrk="1" latinLnBrk="0" hangingPunct="1"/>
            <a:r>
              <a:rPr kumimoji="0" lang="en-US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4394-F794-4561-AA1F-B682420E273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80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42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1350"/>
            <a:ext cx="10972800" cy="4075942"/>
          </a:xfrm>
        </p:spPr>
        <p:txBody>
          <a:bodyPr>
            <a:normAutofit/>
          </a:bodyPr>
          <a:lstStyle>
            <a:lvl1pPr>
              <a:buClr>
                <a:srgbClr val="1E7FB8"/>
              </a:buClr>
              <a:defRPr sz="1800"/>
            </a:lvl1pPr>
            <a:lvl2pPr>
              <a:buClr>
                <a:srgbClr val="1E7FB8"/>
              </a:buClr>
              <a:defRPr sz="1800"/>
            </a:lvl2pPr>
            <a:lvl3pPr>
              <a:buClr>
                <a:srgbClr val="1E7FB8"/>
              </a:buClr>
              <a:defRPr sz="1600"/>
            </a:lvl3pPr>
            <a:lvl4pPr>
              <a:buClr>
                <a:srgbClr val="1E7FB8"/>
              </a:buClr>
              <a:defRPr sz="1600"/>
            </a:lvl4pPr>
            <a:lvl5pPr>
              <a:buClr>
                <a:srgbClr val="1E7FB8"/>
              </a:buClr>
              <a:defRPr sz="1400"/>
            </a:lvl5pPr>
            <a:extLst/>
          </a:lstStyle>
          <a:p>
            <a:pPr lvl="0" eaLnBrk="1" latinLnBrk="0" hangingPunct="1"/>
            <a:r>
              <a:rPr lang="pt-BR" dirty="0"/>
              <a:t>Clique para editar os estilos de texto Mestres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4394-F794-4561-AA1F-B682420E273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80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5645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75" y="1481329"/>
            <a:ext cx="6474373" cy="4525963"/>
          </a:xfrm>
        </p:spPr>
        <p:txBody>
          <a:bodyPr>
            <a:normAutofit/>
          </a:bodyPr>
          <a:lstStyle>
            <a:lvl1pPr>
              <a:buClr>
                <a:srgbClr val="1E7FB8"/>
              </a:buClr>
              <a:defRPr sz="1800"/>
            </a:lvl1pPr>
            <a:lvl2pPr>
              <a:buClr>
                <a:srgbClr val="1E7FB8"/>
              </a:buClr>
              <a:defRPr sz="1800"/>
            </a:lvl2pPr>
            <a:lvl3pPr>
              <a:buClr>
                <a:srgbClr val="1E7FB8"/>
              </a:buClr>
              <a:defRPr sz="1600"/>
            </a:lvl3pPr>
            <a:lvl4pPr>
              <a:buClr>
                <a:srgbClr val="1E7FB8"/>
              </a:buClr>
              <a:defRPr sz="1600"/>
            </a:lvl4pPr>
            <a:lvl5pPr>
              <a:buClr>
                <a:srgbClr val="1E7FB8"/>
              </a:buClr>
              <a:defRPr sz="1400"/>
            </a:lvl5pPr>
            <a:extLst/>
          </a:lstStyle>
          <a:p>
            <a:pPr lvl="0" eaLnBrk="1" latinLnBrk="0" hangingPunct="1"/>
            <a:r>
              <a:rPr lang="pt-BR" dirty="0"/>
              <a:t>Clique para editar os estilos de texto Mestres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4394-F794-4561-AA1F-B682420E273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80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B8E8F-70C5-88C7-A6E3-B98F0BD1CF9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79172" y="1481329"/>
            <a:ext cx="4803227" cy="4525963"/>
          </a:xfrm>
        </p:spPr>
        <p:txBody>
          <a:bodyPr>
            <a:normAutofit/>
          </a:bodyPr>
          <a:lstStyle>
            <a:lvl1pPr algn="ctr">
              <a:buClr>
                <a:srgbClr val="1E7FB8"/>
              </a:buClr>
              <a:defRPr sz="1800"/>
            </a:lvl1pPr>
            <a:lvl2pPr algn="ctr">
              <a:buClr>
                <a:srgbClr val="1E7FB8"/>
              </a:buClr>
              <a:defRPr sz="1800"/>
            </a:lvl2pPr>
            <a:lvl3pPr algn="ctr">
              <a:buClr>
                <a:srgbClr val="1E7FB8"/>
              </a:buClr>
              <a:defRPr sz="1600"/>
            </a:lvl3pPr>
            <a:lvl4pPr algn="ctr">
              <a:buClr>
                <a:srgbClr val="1E7FB8"/>
              </a:buClr>
              <a:defRPr sz="1600"/>
            </a:lvl4pPr>
            <a:lvl5pPr algn="ctr">
              <a:buClr>
                <a:srgbClr val="1E7FB8"/>
              </a:buClr>
              <a:defRPr sz="1400"/>
            </a:lvl5pPr>
            <a:extLst/>
          </a:lstStyle>
          <a:p>
            <a:pPr lvl="0" eaLnBrk="1" latinLnBrk="0" hangingPunct="1"/>
            <a:r>
              <a:rPr lang="pt-BR" dirty="0"/>
              <a:t>Clique para editar os estilos de texto Mestres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7667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7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CFCDCD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kumimoji="0" lang="en-US" sz="24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kumimoji="0" lang="en-US" sz="24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4"/>
            <a:ext cx="4536419" cy="1080868"/>
          </a:xfrm>
          <a:prstGeom prst="rtTriangle">
            <a:avLst/>
          </a:prstGeom>
          <a:solidFill>
            <a:srgbClr val="1E7FB8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 compatLnSpc="1"/>
          <a:lstStyle/>
          <a:p>
            <a:pPr algn="ctr" eaLnBrk="1" latinLnBrk="0" hangingPunct="1"/>
            <a:endParaRPr kumimoji="0" lang="en-US" sz="24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de texto Mestres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260037" y="6496064"/>
            <a:ext cx="686364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67" b="0">
                <a:solidFill>
                  <a:schemeClr val="bg1"/>
                </a:solidFill>
              </a:defRPr>
            </a:lvl1pPr>
            <a:extLst/>
          </a:lstStyle>
          <a:p>
            <a:fld id="{8BF34394-F794-4561-AA1F-B682420E2738}" type="slidenum">
              <a:rPr lang="pt-BR" smtClean="0"/>
              <a:t>‹nº›</a:t>
            </a:fld>
            <a:endParaRPr lang="pt-BR"/>
          </a:p>
        </p:txBody>
      </p:sp>
      <p:grpSp>
        <p:nvGrpSpPr>
          <p:cNvPr id="20" name="Group 19"/>
          <p:cNvGrpSpPr/>
          <p:nvPr/>
        </p:nvGrpSpPr>
        <p:grpSpPr>
          <a:xfrm>
            <a:off x="2115" y="6171161"/>
            <a:ext cx="1834350" cy="664512"/>
            <a:chOff x="174868" y="2967750"/>
            <a:chExt cx="2565166" cy="929259"/>
          </a:xfrm>
        </p:grpSpPr>
        <p:sp>
          <p:nvSpPr>
            <p:cNvPr id="21" name="TextBox 20"/>
            <p:cNvSpPr txBox="1"/>
            <p:nvPr/>
          </p:nvSpPr>
          <p:spPr>
            <a:xfrm>
              <a:off x="188034" y="2967750"/>
              <a:ext cx="1000224" cy="358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</a:rPr>
                <a:t>HEALTH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868" y="3178373"/>
              <a:ext cx="2484195" cy="530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b="1">
                  <a:solidFill>
                    <a:schemeClr val="bg1"/>
                  </a:solidFill>
                </a:rPr>
                <a:t>EMERGENCIES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99080" y="3538254"/>
              <a:ext cx="1340954" cy="358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67">
                  <a:solidFill>
                    <a:schemeClr val="bg1"/>
                  </a:solidFill>
                </a:rPr>
                <a:t>department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436880"/>
            <a:ext cx="1727200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9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87668" indent="-341367" algn="l" rtl="0" eaLnBrk="1" latinLnBrk="0" hangingPunct="1">
        <a:spcBef>
          <a:spcPts val="533"/>
        </a:spcBef>
        <a:spcAft>
          <a:spcPts val="0"/>
        </a:spcAft>
        <a:buClr>
          <a:srgbClr val="1E7FB8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9035" indent="-304792" algn="l" rtl="0" eaLnBrk="1" latinLnBrk="0" hangingPunct="1">
        <a:spcBef>
          <a:spcPts val="432"/>
        </a:spcBef>
        <a:buClr>
          <a:srgbClr val="1E7FB8"/>
        </a:buClr>
        <a:buFont typeface="Verdana"/>
        <a:buChar char="◦"/>
        <a:defRPr kumimoji="0" sz="3067" kern="1200">
          <a:solidFill>
            <a:schemeClr val="tx1"/>
          </a:solidFill>
          <a:latin typeface="+mn-lt"/>
          <a:ea typeface="+mn-ea"/>
          <a:cs typeface="+mn-cs"/>
        </a:defRPr>
      </a:lvl2pPr>
      <a:lvl3pPr marL="1146019" indent="-304792" algn="l" rtl="0" eaLnBrk="1" latinLnBrk="0" hangingPunct="1">
        <a:spcBef>
          <a:spcPts val="467"/>
        </a:spcBef>
        <a:buClr>
          <a:srgbClr val="1E7FB8"/>
        </a:buClr>
        <a:buSzPct val="100000"/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62" indent="-304792" algn="l" rtl="0" eaLnBrk="1" latinLnBrk="0" hangingPunct="1">
        <a:spcBef>
          <a:spcPts val="467"/>
        </a:spcBef>
        <a:buClr>
          <a:srgbClr val="1E7FB8"/>
        </a:buClr>
        <a:buFont typeface="Wingdings 2"/>
        <a:buChar char=""/>
        <a:defRPr kumimoji="0" sz="25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04792" algn="l" rtl="0" eaLnBrk="1" latinLnBrk="0" hangingPunct="1">
        <a:spcBef>
          <a:spcPts val="467"/>
        </a:spcBef>
        <a:buClr>
          <a:srgbClr val="1E7FB8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47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339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2743131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3047924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04800" y="279400"/>
            <a:ext cx="7213600" cy="2133600"/>
          </a:xfrm>
        </p:spPr>
        <p:txBody>
          <a:bodyPr/>
          <a:lstStyle/>
          <a:p>
            <a:pPr marL="0" lvl="0" indent="0">
              <a:buNone/>
            </a:pPr>
            <a:r>
              <a:t>Cholera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04799" y="2413000"/>
            <a:ext cx="7213599" cy="1422400"/>
          </a:xfrm>
        </p:spPr>
        <p:txBody>
          <a:bodyPr/>
          <a:lstStyle/>
          <a:p>
            <a:pPr marL="0" lvl="0" indent="0">
              <a:buNone/>
            </a:pPr>
            <a:r>
              <a:t>As of 13 December 2022</a:t>
            </a:r>
            <a:br/>
            <a:br/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_mpx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px" id="{5DE1D552-731B-48C6-AE99-D8C9BA06F872}" vid="{2EBFA211-7BF2-4D93-BE6A-96BAC934EA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Lucida Sans Unicode</vt:lpstr>
      <vt:lpstr>Verdana</vt:lpstr>
      <vt:lpstr>Wingdings 2</vt:lpstr>
      <vt:lpstr>Wingdings 3</vt:lpstr>
      <vt:lpstr>ppt_mpx</vt:lpstr>
      <vt:lpstr>Cholera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ppt_mpx</Template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Lucida Sans Unicode</vt:lpstr>
      <vt:lpstr>Verdana</vt:lpstr>
      <vt:lpstr>Wingdings 2</vt:lpstr>
      <vt:lpstr>Wingdings 3</vt:lpstr>
      <vt:lpstr>ppt_mpx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Cholera</dc:title>
  <dc:creator/>
  <cp:keywords/>
  <cp:lastModifiedBy>Silvano Oliveira</cp:lastModifiedBy>
  <cp:revision>1</cp:revision>
  <dcterms:created xsi:type="dcterms:W3CDTF">2022-12-13T16:49:35Z</dcterms:created>
  <dcterms:modified xsi:type="dcterms:W3CDTF">2022-12-13T16:50:38Z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As of 13 December 2022</vt:lpwstr>
  </property>
</Properties>
</file>