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41184-2729-4CDD-8C37-6E879445C5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572A42-9B50-4EB8-BFE7-E82B9EBBEE84}">
      <dgm:prSet/>
      <dgm:spPr/>
      <dgm:t>
        <a:bodyPr/>
        <a:lstStyle/>
        <a:p>
          <a:r>
            <a:rPr lang="ro-RO"/>
            <a:t>Filtare candidați: -Se selectează din dicționar doar cuvintele care se potrivesc cu pattern-ul dat ( de exemplu: m***, el selectează „masă” , „mare”).</a:t>
          </a:r>
          <a:endParaRPr lang="en-US"/>
        </a:p>
      </dgm:t>
    </dgm:pt>
    <dgm:pt modelId="{ADB98501-B82C-4AB3-90BD-756FDCBE0482}" type="parTrans" cxnId="{8CFC0B6B-7B9F-4331-9A2C-8AAC7E333030}">
      <dgm:prSet/>
      <dgm:spPr/>
      <dgm:t>
        <a:bodyPr/>
        <a:lstStyle/>
        <a:p>
          <a:endParaRPr lang="en-US"/>
        </a:p>
      </dgm:t>
    </dgm:pt>
    <dgm:pt modelId="{BC30C6A4-CEBA-49F4-9667-A154F89EAA21}" type="sibTrans" cxnId="{8CFC0B6B-7B9F-4331-9A2C-8AAC7E333030}">
      <dgm:prSet/>
      <dgm:spPr/>
      <dgm:t>
        <a:bodyPr/>
        <a:lstStyle/>
        <a:p>
          <a:endParaRPr lang="en-US"/>
        </a:p>
      </dgm:t>
    </dgm:pt>
    <dgm:pt modelId="{629CCE5B-4615-4617-80F9-3891B8291480}">
      <dgm:prSet/>
      <dgm:spPr/>
      <dgm:t>
        <a:bodyPr/>
        <a:lstStyle/>
        <a:p>
          <a:r>
            <a:rPr lang="ro-RO"/>
            <a:t>Analiză frecvență: - Se calculează frecvența literelor din cuvintele candidate, iar litera cea mai frecventă este ghicită prima.</a:t>
          </a:r>
          <a:endParaRPr lang="en-US"/>
        </a:p>
      </dgm:t>
    </dgm:pt>
    <dgm:pt modelId="{DF487717-46C2-4DF6-AE51-4E16ECA67DAC}" type="parTrans" cxnId="{FD00D951-8716-4B23-921B-5389C1B5B3D5}">
      <dgm:prSet/>
      <dgm:spPr/>
      <dgm:t>
        <a:bodyPr/>
        <a:lstStyle/>
        <a:p>
          <a:endParaRPr lang="en-US"/>
        </a:p>
      </dgm:t>
    </dgm:pt>
    <dgm:pt modelId="{915108CC-6B30-4E67-838E-4B90458C9117}" type="sibTrans" cxnId="{FD00D951-8716-4B23-921B-5389C1B5B3D5}">
      <dgm:prSet/>
      <dgm:spPr/>
      <dgm:t>
        <a:bodyPr/>
        <a:lstStyle/>
        <a:p>
          <a:endParaRPr lang="en-US"/>
        </a:p>
      </dgm:t>
    </dgm:pt>
    <dgm:pt modelId="{BA2B7ED4-5828-4B78-9FB5-34A42D2A2F26}">
      <dgm:prSet/>
      <dgm:spPr/>
      <dgm:t>
        <a:bodyPr/>
        <a:lstStyle/>
        <a:p>
          <a:r>
            <a:rPr lang="ro-RO"/>
            <a:t>Actualizare pattern: -Dacă litera face parte din cuvânt, patternu-ul se actualizează (exemplu: m*** → ma**).</a:t>
          </a:r>
          <a:endParaRPr lang="en-US"/>
        </a:p>
      </dgm:t>
    </dgm:pt>
    <dgm:pt modelId="{43E723A5-AD76-4846-A832-044BD29E2B05}" type="parTrans" cxnId="{248B1155-0286-4E5B-9567-556A23C198F9}">
      <dgm:prSet/>
      <dgm:spPr/>
      <dgm:t>
        <a:bodyPr/>
        <a:lstStyle/>
        <a:p>
          <a:endParaRPr lang="en-US"/>
        </a:p>
      </dgm:t>
    </dgm:pt>
    <dgm:pt modelId="{0613B8A5-D7AF-4313-A412-9A00F08C1554}" type="sibTrans" cxnId="{248B1155-0286-4E5B-9567-556A23C198F9}">
      <dgm:prSet/>
      <dgm:spPr/>
      <dgm:t>
        <a:bodyPr/>
        <a:lstStyle/>
        <a:p>
          <a:endParaRPr lang="en-US"/>
        </a:p>
      </dgm:t>
    </dgm:pt>
    <dgm:pt modelId="{17092B1D-B438-47F3-8B7C-E929B03B0042}">
      <dgm:prSet/>
      <dgm:spPr/>
      <dgm:t>
        <a:bodyPr/>
        <a:lstStyle/>
        <a:p>
          <a:r>
            <a:rPr lang="ro-RO"/>
            <a:t>Repetare: -Procesul se continuă până când cuvântul este ghicit si complet identificat.</a:t>
          </a:r>
          <a:endParaRPr lang="en-US"/>
        </a:p>
      </dgm:t>
    </dgm:pt>
    <dgm:pt modelId="{BBF5FB9F-2A88-478F-9A87-614DB2F1210F}" type="parTrans" cxnId="{66492E33-AAC3-4C72-9FF5-74FBFF5F1DC2}">
      <dgm:prSet/>
      <dgm:spPr/>
      <dgm:t>
        <a:bodyPr/>
        <a:lstStyle/>
        <a:p>
          <a:endParaRPr lang="en-US"/>
        </a:p>
      </dgm:t>
    </dgm:pt>
    <dgm:pt modelId="{0E2D1A47-9835-4F45-9AC0-5B0B030ED0B3}" type="sibTrans" cxnId="{66492E33-AAC3-4C72-9FF5-74FBFF5F1DC2}">
      <dgm:prSet/>
      <dgm:spPr/>
      <dgm:t>
        <a:bodyPr/>
        <a:lstStyle/>
        <a:p>
          <a:endParaRPr lang="en-US"/>
        </a:p>
      </dgm:t>
    </dgm:pt>
    <dgm:pt modelId="{1BFFA37F-D0B2-4CD4-B924-408B8CA8E7CF}" type="pres">
      <dgm:prSet presAssocID="{38941184-2729-4CDD-8C37-6E879445C55D}" presName="linear" presStyleCnt="0">
        <dgm:presLayoutVars>
          <dgm:animLvl val="lvl"/>
          <dgm:resizeHandles val="exact"/>
        </dgm:presLayoutVars>
      </dgm:prSet>
      <dgm:spPr/>
    </dgm:pt>
    <dgm:pt modelId="{537AC121-0A90-4D76-A9FD-0FBE39705BFD}" type="pres">
      <dgm:prSet presAssocID="{DD572A42-9B50-4EB8-BFE7-E82B9EBBEE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E82100-3D7E-455E-AC2D-B4EDACE11007}" type="pres">
      <dgm:prSet presAssocID="{BC30C6A4-CEBA-49F4-9667-A154F89EAA21}" presName="spacer" presStyleCnt="0"/>
      <dgm:spPr/>
    </dgm:pt>
    <dgm:pt modelId="{7986CF7C-BF9C-46ED-AAE5-56450D10C04F}" type="pres">
      <dgm:prSet presAssocID="{629CCE5B-4615-4617-80F9-3891B82914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4DACAA-F0AD-4969-822E-71CD8F35F224}" type="pres">
      <dgm:prSet presAssocID="{915108CC-6B30-4E67-838E-4B90458C9117}" presName="spacer" presStyleCnt="0"/>
      <dgm:spPr/>
    </dgm:pt>
    <dgm:pt modelId="{8C2F6C6D-2E33-407D-B258-31097D3086DE}" type="pres">
      <dgm:prSet presAssocID="{BA2B7ED4-5828-4B78-9FB5-34A42D2A2F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AC64CF-5315-4281-912C-2E53839ED6E6}" type="pres">
      <dgm:prSet presAssocID="{0613B8A5-D7AF-4313-A412-9A00F08C1554}" presName="spacer" presStyleCnt="0"/>
      <dgm:spPr/>
    </dgm:pt>
    <dgm:pt modelId="{BF634991-A958-4260-B20B-09FF3A97865B}" type="pres">
      <dgm:prSet presAssocID="{17092B1D-B438-47F3-8B7C-E929B03B00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492E33-AAC3-4C72-9FF5-74FBFF5F1DC2}" srcId="{38941184-2729-4CDD-8C37-6E879445C55D}" destId="{17092B1D-B438-47F3-8B7C-E929B03B0042}" srcOrd="3" destOrd="0" parTransId="{BBF5FB9F-2A88-478F-9A87-614DB2F1210F}" sibTransId="{0E2D1A47-9835-4F45-9AC0-5B0B030ED0B3}"/>
    <dgm:cxn modelId="{8108C333-92FC-47DD-B4F5-47622F4E7B6C}" type="presOf" srcId="{DD572A42-9B50-4EB8-BFE7-E82B9EBBEE84}" destId="{537AC121-0A90-4D76-A9FD-0FBE39705BFD}" srcOrd="0" destOrd="0" presId="urn:microsoft.com/office/officeart/2005/8/layout/vList2"/>
    <dgm:cxn modelId="{2476F139-5692-45AB-A84F-D2AC3AD2D7DE}" type="presOf" srcId="{629CCE5B-4615-4617-80F9-3891B8291480}" destId="{7986CF7C-BF9C-46ED-AAE5-56450D10C04F}" srcOrd="0" destOrd="0" presId="urn:microsoft.com/office/officeart/2005/8/layout/vList2"/>
    <dgm:cxn modelId="{8CFC0B6B-7B9F-4331-9A2C-8AAC7E333030}" srcId="{38941184-2729-4CDD-8C37-6E879445C55D}" destId="{DD572A42-9B50-4EB8-BFE7-E82B9EBBEE84}" srcOrd="0" destOrd="0" parTransId="{ADB98501-B82C-4AB3-90BD-756FDCBE0482}" sibTransId="{BC30C6A4-CEBA-49F4-9667-A154F89EAA21}"/>
    <dgm:cxn modelId="{FD00D951-8716-4B23-921B-5389C1B5B3D5}" srcId="{38941184-2729-4CDD-8C37-6E879445C55D}" destId="{629CCE5B-4615-4617-80F9-3891B8291480}" srcOrd="1" destOrd="0" parTransId="{DF487717-46C2-4DF6-AE51-4E16ECA67DAC}" sibTransId="{915108CC-6B30-4E67-838E-4B90458C9117}"/>
    <dgm:cxn modelId="{248B1155-0286-4E5B-9567-556A23C198F9}" srcId="{38941184-2729-4CDD-8C37-6E879445C55D}" destId="{BA2B7ED4-5828-4B78-9FB5-34A42D2A2F26}" srcOrd="2" destOrd="0" parTransId="{43E723A5-AD76-4846-A832-044BD29E2B05}" sibTransId="{0613B8A5-D7AF-4313-A412-9A00F08C1554}"/>
    <dgm:cxn modelId="{6F5C7F79-DF8F-43F3-9EE3-5732DED61FF8}" type="presOf" srcId="{BA2B7ED4-5828-4B78-9FB5-34A42D2A2F26}" destId="{8C2F6C6D-2E33-407D-B258-31097D3086DE}" srcOrd="0" destOrd="0" presId="urn:microsoft.com/office/officeart/2005/8/layout/vList2"/>
    <dgm:cxn modelId="{DAC9E3C6-3AD9-47A7-9C8D-3A1FD17805E8}" type="presOf" srcId="{17092B1D-B438-47F3-8B7C-E929B03B0042}" destId="{BF634991-A958-4260-B20B-09FF3A97865B}" srcOrd="0" destOrd="0" presId="urn:microsoft.com/office/officeart/2005/8/layout/vList2"/>
    <dgm:cxn modelId="{385274E1-C2A5-48F8-9F7A-08F2D10A7DB5}" type="presOf" srcId="{38941184-2729-4CDD-8C37-6E879445C55D}" destId="{1BFFA37F-D0B2-4CD4-B924-408B8CA8E7CF}" srcOrd="0" destOrd="0" presId="urn:microsoft.com/office/officeart/2005/8/layout/vList2"/>
    <dgm:cxn modelId="{8E8FC817-C9EF-4399-A2C2-E67674E069DB}" type="presParOf" srcId="{1BFFA37F-D0B2-4CD4-B924-408B8CA8E7CF}" destId="{537AC121-0A90-4D76-A9FD-0FBE39705BFD}" srcOrd="0" destOrd="0" presId="urn:microsoft.com/office/officeart/2005/8/layout/vList2"/>
    <dgm:cxn modelId="{18FD4EBB-373B-4101-9DC0-DFD671D2D1F8}" type="presParOf" srcId="{1BFFA37F-D0B2-4CD4-B924-408B8CA8E7CF}" destId="{63E82100-3D7E-455E-AC2D-B4EDACE11007}" srcOrd="1" destOrd="0" presId="urn:microsoft.com/office/officeart/2005/8/layout/vList2"/>
    <dgm:cxn modelId="{E036E739-8D89-430D-87FC-F019E433E4FF}" type="presParOf" srcId="{1BFFA37F-D0B2-4CD4-B924-408B8CA8E7CF}" destId="{7986CF7C-BF9C-46ED-AAE5-56450D10C04F}" srcOrd="2" destOrd="0" presId="urn:microsoft.com/office/officeart/2005/8/layout/vList2"/>
    <dgm:cxn modelId="{A4B472BB-BCD3-47ED-A26A-7819D633E21D}" type="presParOf" srcId="{1BFFA37F-D0B2-4CD4-B924-408B8CA8E7CF}" destId="{B34DACAA-F0AD-4969-822E-71CD8F35F224}" srcOrd="3" destOrd="0" presId="urn:microsoft.com/office/officeart/2005/8/layout/vList2"/>
    <dgm:cxn modelId="{75222151-5F1E-4664-969A-0ECEFBB46220}" type="presParOf" srcId="{1BFFA37F-D0B2-4CD4-B924-408B8CA8E7CF}" destId="{8C2F6C6D-2E33-407D-B258-31097D3086DE}" srcOrd="4" destOrd="0" presId="urn:microsoft.com/office/officeart/2005/8/layout/vList2"/>
    <dgm:cxn modelId="{C664EC36-5F8B-46CC-9F62-466C78F872BD}" type="presParOf" srcId="{1BFFA37F-D0B2-4CD4-B924-408B8CA8E7CF}" destId="{23AC64CF-5315-4281-912C-2E53839ED6E6}" srcOrd="5" destOrd="0" presId="urn:microsoft.com/office/officeart/2005/8/layout/vList2"/>
    <dgm:cxn modelId="{FC967B1E-CA70-4F24-A0F5-2402DB1A270F}" type="presParOf" srcId="{1BFFA37F-D0B2-4CD4-B924-408B8CA8E7CF}" destId="{BF634991-A958-4260-B20B-09FF3A9786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C121-0A90-4D76-A9FD-0FBE39705BFD}">
      <dsp:nvSpPr>
        <dsp:cNvPr id="0" name=""/>
        <dsp:cNvSpPr/>
      </dsp:nvSpPr>
      <dsp:spPr>
        <a:xfrm>
          <a:off x="0" y="120948"/>
          <a:ext cx="37719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Filtare candidați: -Se selectează din dicționar doar cuvintele care se potrivesc cu pattern-ul dat ( de exemplu: m***, el selectează „masă” , „mare”).</a:t>
          </a:r>
          <a:endParaRPr lang="en-US" sz="1600" kern="1200"/>
        </a:p>
      </dsp:txBody>
      <dsp:txXfrm>
        <a:off x="55744" y="176692"/>
        <a:ext cx="3660412" cy="1030432"/>
      </dsp:txXfrm>
    </dsp:sp>
    <dsp:sp modelId="{7986CF7C-BF9C-46ED-AAE5-56450D10C04F}">
      <dsp:nvSpPr>
        <dsp:cNvPr id="0" name=""/>
        <dsp:cNvSpPr/>
      </dsp:nvSpPr>
      <dsp:spPr>
        <a:xfrm>
          <a:off x="0" y="1308949"/>
          <a:ext cx="3771900" cy="11419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Analiză frecvență: - Se calculează frecvența literelor din cuvintele candidate, iar litera cea mai frecventă este ghicită prima.</a:t>
          </a:r>
          <a:endParaRPr lang="en-US" sz="1600" kern="1200"/>
        </a:p>
      </dsp:txBody>
      <dsp:txXfrm>
        <a:off x="55744" y="1364693"/>
        <a:ext cx="3660412" cy="1030432"/>
      </dsp:txXfrm>
    </dsp:sp>
    <dsp:sp modelId="{8C2F6C6D-2E33-407D-B258-31097D3086DE}">
      <dsp:nvSpPr>
        <dsp:cNvPr id="0" name=""/>
        <dsp:cNvSpPr/>
      </dsp:nvSpPr>
      <dsp:spPr>
        <a:xfrm>
          <a:off x="0" y="2496949"/>
          <a:ext cx="3771900" cy="11419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Actualizare pattern: -Dacă litera face parte din cuvânt, patternu-ul se actualizează (exemplu: m*** → ma**).</a:t>
          </a:r>
          <a:endParaRPr lang="en-US" sz="1600" kern="1200"/>
        </a:p>
      </dsp:txBody>
      <dsp:txXfrm>
        <a:off x="55744" y="2552693"/>
        <a:ext cx="3660412" cy="1030432"/>
      </dsp:txXfrm>
    </dsp:sp>
    <dsp:sp modelId="{BF634991-A958-4260-B20B-09FF3A97865B}">
      <dsp:nvSpPr>
        <dsp:cNvPr id="0" name=""/>
        <dsp:cNvSpPr/>
      </dsp:nvSpPr>
      <dsp:spPr>
        <a:xfrm>
          <a:off x="0" y="3684949"/>
          <a:ext cx="3771900" cy="11419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Repetare: -Procesul se continuă până când cuvântul este ghicit si complet identificat.</a:t>
          </a:r>
          <a:endParaRPr lang="en-US" sz="1600" kern="1200"/>
        </a:p>
      </dsp:txBody>
      <dsp:txXfrm>
        <a:off x="55744" y="3740693"/>
        <a:ext cx="36604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4" name="Freeform: Shape 310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6824" y="1204508"/>
            <a:ext cx="3850317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40" y="2248263"/>
            <a:ext cx="2826688" cy="16061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o-RO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Solver automat pentru 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540" y="3915808"/>
            <a:ext cx="2749162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o-RO" sz="2200">
                <a:latin typeface="Times New Roman" panose="02020603050405020304" pitchFamily="18" charset="0"/>
                <a:cs typeface="Times New Roman" panose="02020603050405020304" pitchFamily="18" charset="0"/>
              </a:rPr>
              <a:t>Bărbos Aurelia-Iulia</a:t>
            </a:r>
          </a:p>
        </p:txBody>
      </p:sp>
      <p:pic>
        <p:nvPicPr>
          <p:cNvPr id="3074" name="Picture 2" descr="spânzurătoarea: 8 mii imagini, fotografii de stoc și ilustrații royalty  free | Shutterstock">
            <a:extLst>
              <a:ext uri="{FF2B5EF4-FFF2-40B4-BE49-F238E27FC236}">
                <a16:creationId xmlns:a16="http://schemas.microsoft.com/office/drawing/2014/main" id="{DB4D4FCF-8BB7-5332-89B5-A6C55D70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568" y="1886240"/>
            <a:ext cx="3278366" cy="30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4" y="0"/>
            <a:ext cx="5474982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749"/>
            <a:ext cx="3714751" cy="4726502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Scopul jocului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516" y="713313"/>
            <a:ext cx="2861834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rezolvă automat jocuri de tip Hangman (Spânzurătoarea), folosind un dicționar de cuvinte și algoritmi inteligenți de filtrare și analiză a frecvenței literelor.</a:t>
            </a:r>
            <a:b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să identifice cuvântul corect în cât mai puține încercări.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56372" y="0"/>
            <a:ext cx="1487628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ro-RO" sz="3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Codul funcționează astfel: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7C0868D-B5F0-F9A7-E66E-27A26100C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60700"/>
              </p:ext>
            </p:extLst>
          </p:nvPr>
        </p:nvGraphicFramePr>
        <p:xfrm>
          <a:off x="4766310" y="955653"/>
          <a:ext cx="37719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ro-RO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Strategia Algoritmului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Cu ajutorul dicționarului:</a:t>
            </a:r>
          </a:p>
          <a:p>
            <a:pPr marL="0" indent="0">
              <a:buNone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-Se filtrează rapid lista de cuvinte compatibile cu pattern-ul, se alege cea mai frecventă literă din candidați.</a:t>
            </a:r>
          </a:p>
          <a:p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Fără dicționar:</a:t>
            </a:r>
          </a:p>
          <a:p>
            <a:pPr marL="0" indent="0">
              <a:buNone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-Dacă nu sunt candidați se folosesc regulile lingvistice(litere frecvente, litere duble, prioritizarea vocalelor).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9"/>
            <a:ext cx="5303476" cy="1322888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337641"/>
            <a:ext cx="5303476" cy="3680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4D6F8-95E5-78F3-D0C2-4BC590CF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2728354"/>
            <a:ext cx="4377104" cy="127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33F10-0989-B8FE-8983-9A0A173B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47" y="4995846"/>
            <a:ext cx="7465902" cy="89311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FD42-2F58-C915-F076-06E42C6B4CE9}"/>
              </a:ext>
            </a:extLst>
          </p:cNvPr>
          <p:cNvSpPr txBox="1"/>
          <p:nvPr/>
        </p:nvSpPr>
        <p:spPr>
          <a:xfrm>
            <a:off x="2318110" y="3036164"/>
            <a:ext cx="1512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9DB37-EAD2-DC80-C329-D509BEEE6645}"/>
              </a:ext>
            </a:extLst>
          </p:cNvPr>
          <p:cNvSpPr txBox="1"/>
          <p:nvPr/>
        </p:nvSpPr>
        <p:spPr>
          <a:xfrm>
            <a:off x="527538" y="4419600"/>
            <a:ext cx="1359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Funcțiile principale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incarca_dictionar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-Încarcă cuvintele din fișierul lexicon.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potriveste_pattern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-Verifică dacă un cuvânt se potrivește cu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filtrează_candidati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-Alege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cubintele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posibile care sunt compatibile cu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alege_litera_din_candidati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-Alege litera cea mai frecventă.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dezvaluie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-Actualizează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 o literă a fost ghicită.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rezolva_un_joc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-Rezolvă jocul complet.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49" y="838199"/>
            <a:ext cx="4538601" cy="5338763"/>
          </a:xfrm>
        </p:spPr>
        <p:txBody>
          <a:bodyPr anchor="ctr">
            <a:normAutofit/>
          </a:bodyPr>
          <a:lstStyle/>
          <a:p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Filtrare rapidă a candidaților</a:t>
            </a:r>
          </a:p>
          <a:p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Alegerea literelor bazată pe probabilitate, nu la întâmplare.</a:t>
            </a:r>
          </a:p>
          <a:p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Poate să funcționeze si fară dicționar( pe baza regulilor lingvistice).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Concepte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matching(este o tehnică prin care verificăm dacă un text se potrivește cu o anumită formă (model / șablon).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Analiza frecvenței (programul numără de câte ori apare fiecare literă în lista de candidați și alege litera cu cea mai mare frecvență).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Euristici lingvistice(s unt reguli simple inspirate din limbă care ghidează alegerile atunci când nu există date suficiente din dicționar).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Algoritmi Greedy(alege cea mai bună opțiune disponibilă în acel moment, fără să caute toate combinațiile posibile).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Programare dinamică simplificată( în hangman înseamnă refolosirea informației din pașii anteriori pentru a evita calcule repetate).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6E3A0-9A4D-6309-91F1-162CAA390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446" y="1209192"/>
            <a:ext cx="757310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 lexicon → performanță scăzută (1779 încercări).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 folosește modele probabilistice (doar frecvență brută).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 învață din greșeli (nu e </a:t>
            </a:r>
            <a:r>
              <a:rPr kumimoji="0" lang="ro-RO" altLang="ro-RO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6335A-35E5-6467-90CC-F1597B2CAE6C}"/>
              </a:ext>
            </a:extLst>
          </p:cNvPr>
          <p:cNvSpPr txBox="1">
            <a:spLocks/>
          </p:cNvSpPr>
          <p:nvPr/>
        </p:nvSpPr>
        <p:spPr>
          <a:xfrm>
            <a:off x="457200" y="3434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5D69EA-A0A8-DA4A-F0AC-09318555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46" y="5020027"/>
            <a:ext cx="75731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dicționar: -611 încercări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Fără dicționar: -1779 încercări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</TotalTime>
  <Words>452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Solver automat pentru hangman</vt:lpstr>
      <vt:lpstr>Scopul jocului</vt:lpstr>
      <vt:lpstr>Codul funcționează astfel:</vt:lpstr>
      <vt:lpstr>Strategia Algoritmului</vt:lpstr>
      <vt:lpstr>Structura datelor</vt:lpstr>
      <vt:lpstr>Funcțiile principale</vt:lpstr>
      <vt:lpstr>Avantaje</vt:lpstr>
      <vt:lpstr>Concepte folosite</vt:lpstr>
      <vt:lpstr>Limitări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Barbos Viorel</dc:creator>
  <cp:keywords/>
  <dc:description>generated using python-pptx</dc:description>
  <cp:lastModifiedBy>Aurelia Iulia Barbos</cp:lastModifiedBy>
  <cp:revision>3</cp:revision>
  <dcterms:created xsi:type="dcterms:W3CDTF">2013-01-27T09:14:16Z</dcterms:created>
  <dcterms:modified xsi:type="dcterms:W3CDTF">2025-10-20T08:19:57Z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2025-10-20T07:08:05Z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fb39cbd3-6b43-41b4-a899-cb78ff4dc432</vt:lpwstr>
  </property>
  <property fmtid="{D5CDD505-2E9C-101B-9397-08002B2CF9AE}" pid="8" name="MSIP_Label_5b58b62f-6f94-46bd-8089-18e64b0a9abb_ContentBits">
    <vt:lpwstr>0</vt:lpwstr>
  </property>
</Properties>
</file>