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8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76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9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78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2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86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7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50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2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6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C56B-B115-4755-B84D-D7D8820D3F72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28318-AF15-45AA-B5F3-4EC09F0F6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28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Welcome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Space is waiting for you.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932" y="867727"/>
            <a:ext cx="9437188" cy="19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00169 0.1740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870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00066 0.133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5800" y="4903470"/>
            <a:ext cx="1066800" cy="1866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0" y="3970020"/>
            <a:ext cx="1066800" cy="1866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4240" y="1168400"/>
            <a:ext cx="618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Beerko – </a:t>
            </a:r>
            <a:r>
              <a:rPr lang="ru-RU" sz="2400" dirty="0" smtClean="0">
                <a:solidFill>
                  <a:schemeClr val="bg1"/>
                </a:solidFill>
              </a:rPr>
              <a:t>название игры и имя главного персонажа.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82091"/>
            <a:ext cx="1066800" cy="1866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97960" y="2917994"/>
            <a:ext cx="674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Основная цель – выбраться в открытый космос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1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472E-18 2.59259E-6 L 0.88828 -0.1361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14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828 -0.13611 L 0.08672 -0.4511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69" y="-1576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4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6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26096" cy="6860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97960" y="2917994"/>
            <a:ext cx="6743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Основная цель – выбраться в открытый космос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8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77" y="1064872"/>
            <a:ext cx="7201345" cy="40474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1" y="2060294"/>
            <a:ext cx="6830884" cy="40060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064" y="504022"/>
            <a:ext cx="6338104" cy="896515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На пути к выходу предстоит пройти комнаты с испытаниями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0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936" y="3339820"/>
            <a:ext cx="7021009" cy="2979958"/>
          </a:xfrm>
        </p:spPr>
        <p:txBody>
          <a:bodyPr>
            <a:no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Чтобы выйти из комнаты, нужно открыть дверь, нажав красную кнопку</a:t>
            </a:r>
            <a:endParaRPr lang="ru-RU" sz="32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52" y="813863"/>
            <a:ext cx="4869086" cy="31468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0" y="1685021"/>
            <a:ext cx="4086829" cy="29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10" y="410384"/>
            <a:ext cx="7862690" cy="58630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40" y="966489"/>
            <a:ext cx="4980272" cy="4750883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Время ограничено. Чтобы увеличить доступное время, оттачивай навыки, проходя комнаты, а также бей новые рекорды. Тем самым ты прокачаешь свой уровень.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7232" y="-104172"/>
            <a:ext cx="11161151" cy="5787342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Ну что, кто попробует?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67231" y="916329"/>
            <a:ext cx="11161151" cy="57873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Глеб, точно?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Welcome</vt:lpstr>
      <vt:lpstr>Презентация PowerPoint</vt:lpstr>
      <vt:lpstr>Презентация PowerPoint</vt:lpstr>
      <vt:lpstr>На пути к выходу предстоит пройти комнаты с испытаниями</vt:lpstr>
      <vt:lpstr>Чтобы выйти из комнаты, нужно открыть дверь, нажав красную кнопку</vt:lpstr>
      <vt:lpstr>Время ограничено. Чтобы увеличить доступное время, оттачивай навыки, проходя комнаты, а также бей новые рекорды. Тем самым ты прокачаешь свой уровень.</vt:lpstr>
      <vt:lpstr>Ну что, кто попробует?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Макс</dc:creator>
  <cp:lastModifiedBy>Макс</cp:lastModifiedBy>
  <cp:revision>11</cp:revision>
  <dcterms:created xsi:type="dcterms:W3CDTF">2025-03-02T09:07:10Z</dcterms:created>
  <dcterms:modified xsi:type="dcterms:W3CDTF">2025-03-02T09:57:45Z</dcterms:modified>
</cp:coreProperties>
</file>