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DB51D-6DF2-44CC-BEED-983AAC554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CECAB9-E7B9-429B-A007-AE24EE47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91E22-7D7F-4D93-B0D8-68E64C14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6020A-4850-4BFE-90D2-DE929BD3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DC8D9-8E7F-4E60-8818-555DBC2E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73C3-E46E-4287-85FC-3CB7AB67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41D979-E8FA-4519-8668-94BB14EB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83B91-B7AF-4B28-B2A0-49C4B872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E3D693-C2F1-4C81-88C0-CEEC4033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65EBB-52BD-4648-B39E-EE72908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ED896C-9133-4E82-9EF4-70B91EAA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1F59AF-3EB5-405C-AE9E-EB5E75D4D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8DBE7-1354-4A25-A1DD-93078111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2A8C6-08DC-4E1C-8466-E9F619BA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9B961-BA90-4A4B-8869-E62FF369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B2081-E632-4C8D-85DD-9DC7BC85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A8485-B040-44A8-9C5D-D886A095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9383B-047D-4EF7-9B8F-B2C021C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B83BE-71EF-4154-92C1-E6E48D98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87C80-A93B-43BF-ADD8-3847B27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D4301-7BC9-4FAE-925E-1598510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A1DE5C-C4AC-4DEB-A99E-34D9A72E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9EDC4-0A74-4FA6-A01A-2E5BAB5E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24AEE-BC58-4E2E-8527-5B1B2BBC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4A824-EE39-444F-ABE6-5BCD7AF5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1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334FC-76D4-4D94-AAC2-8A755DEB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D448B-A458-453A-9F3D-8409EECCD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9E371F-65F4-468B-8D88-77129F40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7FE4BB-38FE-487D-B377-0B966E62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C0D01-8561-423D-9DBA-933DFF13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694CA5-2697-4970-9AA6-061E897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D38B7-16C9-4C51-B76B-F5BC9286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B70D28-43BF-49AA-A932-385D9102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278D6-28EB-42E4-8483-6D7F7BEE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53822-C8BB-4A53-BC2E-9D29ABD7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16CE7B-9808-4BC7-8E17-051B1291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E44FBB-0DAB-428D-B829-F3201ED1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5E19B1-6DC9-4646-B303-4ACEF399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524F20-65FB-4F66-BA46-3D986F6A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AFFF-B2C1-4F1A-A7EC-0F6D01D3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2B355B-5D96-4353-B9C7-22481731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47AD54-F63B-4709-997A-02E90B1A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B59EFB-9066-40B6-86DB-707C6E2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5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E3EA98-07F9-4346-AB67-11FBAE9F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6566F-779A-4186-95B9-5EF697A6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61729F-CC90-4B39-A696-DCA725C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4DA00-14DA-4261-999A-38FD9000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74801-5451-49D9-9132-939E438A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4261B-3800-4268-8EC6-4CAD09EA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680EC-CDBC-480A-A1B9-FA1DCBF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4BCE24-A764-4397-998B-9568E6BD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7AD45-4212-4244-A2AC-468D21E4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D5927-3450-4BD5-9351-7CDC506B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E7AF64-B026-4224-BFE3-C30FA5C9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FC50FD-0FB1-411D-B9BA-40B92430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3CDF4D-BDB9-4D7E-A843-2747550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5DF56-3593-42FC-ADD4-C358FCCF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5383F4-C0DD-452B-8462-3CFE03F3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C002-5D0F-43E0-BE3B-B9284821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61CF51-A1D6-4AE1-A350-FEF64401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39C16-94D0-4CA2-8A78-C7CDB22B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5823-7D4D-4CAE-BAAB-B9CD05481CEC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5692-B78C-4D31-A08D-D98AF187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AE660-FAA3-4783-A3FE-B87CEA712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F2D0-EA54-4EB6-8941-A59DA5953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0A896-1EB8-43FD-BB60-D140F959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28F18-A860-46AF-A573-1E0E805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AC78EC-6806-4603-A2A5-65066013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B3759-BF14-4932-8DAC-526F84FB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F37DA-8F34-4B87-A8D7-8A981A8B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BDDC6B-0586-4231-8690-29D71553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49F70-DD3B-4AD6-9FF4-D130AF83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D385-40EB-407A-B0B4-60EEFE93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173DF1-E2EC-46F8-A17D-E4CC9F92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6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FC1CA-9121-4CBC-9DCA-491876B8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1418D-A461-4E83-89CA-52D22AC2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1F358-66B2-476F-ABD5-6EDEE681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5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74B46-9EFA-4C86-808E-12E31B5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CE62D-2F43-4A0A-993A-9D181E43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D9CC58-419A-40BB-A2CF-1C122866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4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D3DF-DD7A-4647-9B59-0692F11C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B4D00-CA76-4741-9A4D-623FD5ED2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8A91B-CB1F-4C67-AB97-543EE431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7354-7AA7-43FD-8F04-F6A274F0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AED61-A62A-4D0F-AEE0-2250EA4F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F159BE-0A85-4A53-AFD2-5C8CCAF7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7BBA3-0755-4B65-9E57-0B71D3AD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90522-CBD5-4436-9213-E5B35A60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399C6-17DA-48A3-BE2D-42C28EEB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9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Debian Clark</dc:creator>
  <cp:lastModifiedBy>Debian Clark</cp:lastModifiedBy>
  <cp:revision>5</cp:revision>
  <dcterms:created xsi:type="dcterms:W3CDTF">2022-05-18T17:49:01Z</dcterms:created>
  <dcterms:modified xsi:type="dcterms:W3CDTF">2022-05-19T01:25:24Z</dcterms:modified>
</cp:coreProperties>
</file>