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7" r:id="rId4"/>
    <p:sldId id="261" r:id="rId5"/>
    <p:sldId id="268" r:id="rId6"/>
    <p:sldId id="262" r:id="rId7"/>
    <p:sldId id="269" r:id="rId8"/>
    <p:sldId id="265" r:id="rId9"/>
    <p:sldId id="266" r:id="rId1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4122"/>
    <a:srgbClr val="6C3818"/>
    <a:srgbClr val="0A0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2328" y="90"/>
      </p:cViewPr>
      <p:guideLst>
        <p:guide orient="horz" pos="405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barboza" userId="6a0df36fa7fd6936" providerId="LiveId" clId="{0B46F1C1-14D4-47FD-8216-550E8F09A4DD}"/>
    <pc:docChg chg="undo custSel addSld delSld modSld sldOrd">
      <pc:chgData name="lucas barboza" userId="6a0df36fa7fd6936" providerId="LiveId" clId="{0B46F1C1-14D4-47FD-8216-550E8F09A4DD}" dt="2025-01-07T23:06:46.404" v="618" actId="1076"/>
      <pc:docMkLst>
        <pc:docMk/>
      </pc:docMkLst>
      <pc:sldChg chg="delSp del mod">
        <pc:chgData name="lucas barboza" userId="6a0df36fa7fd6936" providerId="LiveId" clId="{0B46F1C1-14D4-47FD-8216-550E8F09A4DD}" dt="2025-01-07T22:57:09.484" v="470" actId="47"/>
        <pc:sldMkLst>
          <pc:docMk/>
          <pc:sldMk cId="3686564122" sldId="256"/>
        </pc:sldMkLst>
        <pc:picChg chg="del">
          <ac:chgData name="lucas barboza" userId="6a0df36fa7fd6936" providerId="LiveId" clId="{0B46F1C1-14D4-47FD-8216-550E8F09A4DD}" dt="2025-01-07T22:50:40.027" v="290" actId="478"/>
          <ac:picMkLst>
            <pc:docMk/>
            <pc:sldMk cId="3686564122" sldId="256"/>
            <ac:picMk id="5" creationId="{8E81E641-44D0-BE62-6379-D4F6BFEDE689}"/>
          </ac:picMkLst>
        </pc:picChg>
      </pc:sldChg>
      <pc:sldChg chg="addSp delSp modSp new mod">
        <pc:chgData name="lucas barboza" userId="6a0df36fa7fd6936" providerId="LiveId" clId="{0B46F1C1-14D4-47FD-8216-550E8F09A4DD}" dt="2025-01-07T20:55:03.252" v="127" actId="207"/>
        <pc:sldMkLst>
          <pc:docMk/>
          <pc:sldMk cId="3646694896" sldId="258"/>
        </pc:sldMkLst>
        <pc:spChg chg="del">
          <ac:chgData name="lucas barboza" userId="6a0df36fa7fd6936" providerId="LiveId" clId="{0B46F1C1-14D4-47FD-8216-550E8F09A4DD}" dt="2025-01-07T20:03:51.400" v="3" actId="478"/>
          <ac:spMkLst>
            <pc:docMk/>
            <pc:sldMk cId="3646694896" sldId="258"/>
            <ac:spMk id="2" creationId="{7CACEE43-9CF4-13EA-B1FB-04D046097C5C}"/>
          </ac:spMkLst>
        </pc:spChg>
        <pc:spChg chg="del">
          <ac:chgData name="lucas barboza" userId="6a0df36fa7fd6936" providerId="LiveId" clId="{0B46F1C1-14D4-47FD-8216-550E8F09A4DD}" dt="2025-01-07T20:03:54.089" v="4" actId="478"/>
          <ac:spMkLst>
            <pc:docMk/>
            <pc:sldMk cId="3646694896" sldId="258"/>
            <ac:spMk id="3" creationId="{C2DD0E11-D2AA-6ED1-767B-C2595FDDBB90}"/>
          </ac:spMkLst>
        </pc:spChg>
        <pc:spChg chg="add del mod">
          <ac:chgData name="lucas barboza" userId="6a0df36fa7fd6936" providerId="LiveId" clId="{0B46F1C1-14D4-47FD-8216-550E8F09A4DD}" dt="2025-01-07T20:11:42.063" v="25" actId="21"/>
          <ac:spMkLst>
            <pc:docMk/>
            <pc:sldMk cId="3646694896" sldId="258"/>
            <ac:spMk id="4" creationId="{EEBF6F16-7B87-5C3F-FA6B-1444EE0136B8}"/>
          </ac:spMkLst>
        </pc:spChg>
        <pc:spChg chg="add mod">
          <ac:chgData name="lucas barboza" userId="6a0df36fa7fd6936" providerId="LiveId" clId="{0B46F1C1-14D4-47FD-8216-550E8F09A4DD}" dt="2025-01-07T20:55:03.252" v="127" actId="207"/>
          <ac:spMkLst>
            <pc:docMk/>
            <pc:sldMk cId="3646694896" sldId="258"/>
            <ac:spMk id="5" creationId="{D85B7D1B-E2BE-2F9D-53AE-7F71F6F184FE}"/>
          </ac:spMkLst>
        </pc:spChg>
        <pc:spChg chg="add del mod">
          <ac:chgData name="lucas barboza" userId="6a0df36fa7fd6936" providerId="LiveId" clId="{0B46F1C1-14D4-47FD-8216-550E8F09A4DD}" dt="2025-01-07T20:14:31.613" v="56" actId="478"/>
          <ac:spMkLst>
            <pc:docMk/>
            <pc:sldMk cId="3646694896" sldId="258"/>
            <ac:spMk id="6" creationId="{EEBF6F16-7B87-5C3F-FA6B-1444EE0136B8}"/>
          </ac:spMkLst>
        </pc:spChg>
        <pc:spChg chg="add mod">
          <ac:chgData name="lucas barboza" userId="6a0df36fa7fd6936" providerId="LiveId" clId="{0B46F1C1-14D4-47FD-8216-550E8F09A4DD}" dt="2025-01-07T20:34:04.531" v="65" actId="255"/>
          <ac:spMkLst>
            <pc:docMk/>
            <pc:sldMk cId="3646694896" sldId="258"/>
            <ac:spMk id="7" creationId="{9896C707-1785-9415-82DA-9E9CC760A1A4}"/>
          </ac:spMkLst>
        </pc:spChg>
        <pc:spChg chg="add mod">
          <ac:chgData name="lucas barboza" userId="6a0df36fa7fd6936" providerId="LiveId" clId="{0B46F1C1-14D4-47FD-8216-550E8F09A4DD}" dt="2025-01-07T20:37:28.751" v="89" actId="1076"/>
          <ac:spMkLst>
            <pc:docMk/>
            <pc:sldMk cId="3646694896" sldId="258"/>
            <ac:spMk id="8" creationId="{65B0F014-59F1-C56A-A18D-81FF900E8F4B}"/>
          </ac:spMkLst>
        </pc:spChg>
      </pc:sldChg>
      <pc:sldChg chg="addSp delSp modSp add del mod ord">
        <pc:chgData name="lucas barboza" userId="6a0df36fa7fd6936" providerId="LiveId" clId="{0B46F1C1-14D4-47FD-8216-550E8F09A4DD}" dt="2025-01-07T22:57:11.033" v="471" actId="47"/>
        <pc:sldMkLst>
          <pc:docMk/>
          <pc:sldMk cId="4092386955" sldId="259"/>
        </pc:sldMkLst>
        <pc:spChg chg="del">
          <ac:chgData name="lucas barboza" userId="6a0df36fa7fd6936" providerId="LiveId" clId="{0B46F1C1-14D4-47FD-8216-550E8F09A4DD}" dt="2025-01-07T20:13:20.766" v="37" actId="478"/>
          <ac:spMkLst>
            <pc:docMk/>
            <pc:sldMk cId="4092386955" sldId="259"/>
            <ac:spMk id="2" creationId="{DCAE8C92-DD5E-7EA4-47F7-A5F516FC9D9E}"/>
          </ac:spMkLst>
        </pc:spChg>
        <pc:spChg chg="del">
          <ac:chgData name="lucas barboza" userId="6a0df36fa7fd6936" providerId="LiveId" clId="{0B46F1C1-14D4-47FD-8216-550E8F09A4DD}" dt="2025-01-07T20:13:23.542" v="38" actId="478"/>
          <ac:spMkLst>
            <pc:docMk/>
            <pc:sldMk cId="4092386955" sldId="259"/>
            <ac:spMk id="3" creationId="{94993DC6-778F-26AE-8618-E0438C9FC867}"/>
          </ac:spMkLst>
        </pc:spChg>
        <pc:spChg chg="add mod">
          <ac:chgData name="lucas barboza" userId="6a0df36fa7fd6936" providerId="LiveId" clId="{0B46F1C1-14D4-47FD-8216-550E8F09A4DD}" dt="2025-01-07T20:14:16.219" v="54" actId="255"/>
          <ac:spMkLst>
            <pc:docMk/>
            <pc:sldMk cId="4092386955" sldId="259"/>
            <ac:spMk id="4" creationId="{17952C8C-AF65-B65E-F997-C622F6B99762}"/>
          </ac:spMkLst>
        </pc:spChg>
        <pc:spChg chg="add mod">
          <ac:chgData name="lucas barboza" userId="6a0df36fa7fd6936" providerId="LiveId" clId="{0B46F1C1-14D4-47FD-8216-550E8F09A4DD}" dt="2025-01-07T20:14:23.937" v="55" actId="2711"/>
          <ac:spMkLst>
            <pc:docMk/>
            <pc:sldMk cId="4092386955" sldId="259"/>
            <ac:spMk id="5" creationId="{1CE60163-748E-7364-9F27-EE5C601E77F3}"/>
          </ac:spMkLst>
        </pc:spChg>
        <pc:spChg chg="add mod">
          <ac:chgData name="lucas barboza" userId="6a0df36fa7fd6936" providerId="LiveId" clId="{0B46F1C1-14D4-47FD-8216-550E8F09A4DD}" dt="2025-01-07T20:13:58.366" v="51" actId="255"/>
          <ac:spMkLst>
            <pc:docMk/>
            <pc:sldMk cId="4092386955" sldId="259"/>
            <ac:spMk id="6" creationId="{09059584-08D3-6A34-2BDE-0981D2BEAEC2}"/>
          </ac:spMkLst>
        </pc:spChg>
      </pc:sldChg>
      <pc:sldChg chg="addSp delSp modSp add del mod ord">
        <pc:chgData name="lucas barboza" userId="6a0df36fa7fd6936" providerId="LiveId" clId="{0B46F1C1-14D4-47FD-8216-550E8F09A4DD}" dt="2025-01-07T22:17:39.627" v="232" actId="47"/>
        <pc:sldMkLst>
          <pc:docMk/>
          <pc:sldMk cId="903235519" sldId="260"/>
        </pc:sldMkLst>
        <pc:spChg chg="del">
          <ac:chgData name="lucas barboza" userId="6a0df36fa7fd6936" providerId="LiveId" clId="{0B46F1C1-14D4-47FD-8216-550E8F09A4DD}" dt="2025-01-07T20:38:58.735" v="90" actId="478"/>
          <ac:spMkLst>
            <pc:docMk/>
            <pc:sldMk cId="903235519" sldId="260"/>
            <ac:spMk id="2" creationId="{57E3B31D-1C6F-D0A2-F187-AC4E9D4B8B2C}"/>
          </ac:spMkLst>
        </pc:spChg>
        <pc:spChg chg="del">
          <ac:chgData name="lucas barboza" userId="6a0df36fa7fd6936" providerId="LiveId" clId="{0B46F1C1-14D4-47FD-8216-550E8F09A4DD}" dt="2025-01-07T20:39:02.154" v="91" actId="478"/>
          <ac:spMkLst>
            <pc:docMk/>
            <pc:sldMk cId="903235519" sldId="260"/>
            <ac:spMk id="3" creationId="{E66224F8-7BE2-31E7-CA70-0430EE5AE4F0}"/>
          </ac:spMkLst>
        </pc:spChg>
        <pc:spChg chg="add mod">
          <ac:chgData name="lucas barboza" userId="6a0df36fa7fd6936" providerId="LiveId" clId="{0B46F1C1-14D4-47FD-8216-550E8F09A4DD}" dt="2025-01-07T20:55:30.103" v="130" actId="207"/>
          <ac:spMkLst>
            <pc:docMk/>
            <pc:sldMk cId="903235519" sldId="260"/>
            <ac:spMk id="4" creationId="{C3C908C3-11B9-EC81-27DB-8070D212DCDD}"/>
          </ac:spMkLst>
        </pc:spChg>
        <pc:spChg chg="add mod">
          <ac:chgData name="lucas barboza" userId="6a0df36fa7fd6936" providerId="LiveId" clId="{0B46F1C1-14D4-47FD-8216-550E8F09A4DD}" dt="2025-01-07T20:55:30.103" v="130" actId="207"/>
          <ac:spMkLst>
            <pc:docMk/>
            <pc:sldMk cId="903235519" sldId="260"/>
            <ac:spMk id="5" creationId="{E81C0454-FF1E-B904-3722-43FAF412C556}"/>
          </ac:spMkLst>
        </pc:spChg>
        <pc:spChg chg="add mod">
          <ac:chgData name="lucas barboza" userId="6a0df36fa7fd6936" providerId="LiveId" clId="{0B46F1C1-14D4-47FD-8216-550E8F09A4DD}" dt="2025-01-07T20:55:30.103" v="130" actId="207"/>
          <ac:spMkLst>
            <pc:docMk/>
            <pc:sldMk cId="903235519" sldId="260"/>
            <ac:spMk id="6" creationId="{B869EC96-B9FA-8EF5-BF87-560CFCAC4D78}"/>
          </ac:spMkLst>
        </pc:spChg>
        <pc:spChg chg="add mod">
          <ac:chgData name="lucas barboza" userId="6a0df36fa7fd6936" providerId="LiveId" clId="{0B46F1C1-14D4-47FD-8216-550E8F09A4DD}" dt="2025-01-07T20:55:30.103" v="130" actId="207"/>
          <ac:spMkLst>
            <pc:docMk/>
            <pc:sldMk cId="903235519" sldId="260"/>
            <ac:spMk id="7" creationId="{88A2C7AB-FEE8-A39D-10DA-8A5E22EA19FA}"/>
          </ac:spMkLst>
        </pc:spChg>
      </pc:sldChg>
      <pc:sldChg chg="modSp add mod">
        <pc:chgData name="lucas barboza" userId="6a0df36fa7fd6936" providerId="LiveId" clId="{0B46F1C1-14D4-47FD-8216-550E8F09A4DD}" dt="2025-01-07T20:55:09.469" v="128" actId="207"/>
        <pc:sldMkLst>
          <pc:docMk/>
          <pc:sldMk cId="2464685030" sldId="261"/>
        </pc:sldMkLst>
        <pc:spChg chg="mod">
          <ac:chgData name="lucas barboza" userId="6a0df36fa7fd6936" providerId="LiveId" clId="{0B46F1C1-14D4-47FD-8216-550E8F09A4DD}" dt="2025-01-07T20:55:09.469" v="128" actId="207"/>
          <ac:spMkLst>
            <pc:docMk/>
            <pc:sldMk cId="2464685030" sldId="261"/>
            <ac:spMk id="5" creationId="{FB819A1E-C794-A1D8-A44E-5658A788EABC}"/>
          </ac:spMkLst>
        </pc:spChg>
        <pc:spChg chg="mod">
          <ac:chgData name="lucas barboza" userId="6a0df36fa7fd6936" providerId="LiveId" clId="{0B46F1C1-14D4-47FD-8216-550E8F09A4DD}" dt="2025-01-07T20:47:56.263" v="122"/>
          <ac:spMkLst>
            <pc:docMk/>
            <pc:sldMk cId="2464685030" sldId="261"/>
            <ac:spMk id="7" creationId="{162B1CF4-7327-96A4-F6AF-DDC2F5A8BA67}"/>
          </ac:spMkLst>
        </pc:spChg>
        <pc:spChg chg="mod">
          <ac:chgData name="lucas barboza" userId="6a0df36fa7fd6936" providerId="LiveId" clId="{0B46F1C1-14D4-47FD-8216-550E8F09A4DD}" dt="2025-01-07T20:47:34.374" v="119" actId="6549"/>
          <ac:spMkLst>
            <pc:docMk/>
            <pc:sldMk cId="2464685030" sldId="261"/>
            <ac:spMk id="8" creationId="{7754E6EC-00B3-ABB8-7225-EDB92D498763}"/>
          </ac:spMkLst>
        </pc:spChg>
      </pc:sldChg>
      <pc:sldChg chg="modSp add mod">
        <pc:chgData name="lucas barboza" userId="6a0df36fa7fd6936" providerId="LiveId" clId="{0B46F1C1-14D4-47FD-8216-550E8F09A4DD}" dt="2025-01-07T20:55:16.082" v="129" actId="207"/>
        <pc:sldMkLst>
          <pc:docMk/>
          <pc:sldMk cId="360082527" sldId="262"/>
        </pc:sldMkLst>
        <pc:spChg chg="mod">
          <ac:chgData name="lucas barboza" userId="6a0df36fa7fd6936" providerId="LiveId" clId="{0B46F1C1-14D4-47FD-8216-550E8F09A4DD}" dt="2025-01-07T20:55:16.082" v="129" actId="207"/>
          <ac:spMkLst>
            <pc:docMk/>
            <pc:sldMk cId="360082527" sldId="262"/>
            <ac:spMk id="5" creationId="{06B2D583-743D-DB70-5A1E-7552F70350F2}"/>
          </ac:spMkLst>
        </pc:spChg>
        <pc:spChg chg="mod">
          <ac:chgData name="lucas barboza" userId="6a0df36fa7fd6936" providerId="LiveId" clId="{0B46F1C1-14D4-47FD-8216-550E8F09A4DD}" dt="2025-01-07T20:48:13.921" v="123"/>
          <ac:spMkLst>
            <pc:docMk/>
            <pc:sldMk cId="360082527" sldId="262"/>
            <ac:spMk id="7" creationId="{38209B1A-7156-0B69-82CB-4BD92829C98E}"/>
          </ac:spMkLst>
        </pc:spChg>
        <pc:spChg chg="mod">
          <ac:chgData name="lucas barboza" userId="6a0df36fa7fd6936" providerId="LiveId" clId="{0B46F1C1-14D4-47FD-8216-550E8F09A4DD}" dt="2025-01-07T20:47:40.281" v="121" actId="20577"/>
          <ac:spMkLst>
            <pc:docMk/>
            <pc:sldMk cId="360082527" sldId="262"/>
            <ac:spMk id="8" creationId="{E327809A-B4AF-8EDD-7E90-C7779DA6369E}"/>
          </ac:spMkLst>
        </pc:spChg>
      </pc:sldChg>
      <pc:sldChg chg="add del ord">
        <pc:chgData name="lucas barboza" userId="6a0df36fa7fd6936" providerId="LiveId" clId="{0B46F1C1-14D4-47FD-8216-550E8F09A4DD}" dt="2025-01-07T22:18:09.663" v="236" actId="47"/>
        <pc:sldMkLst>
          <pc:docMk/>
          <pc:sldMk cId="931102887" sldId="263"/>
        </pc:sldMkLst>
      </pc:sldChg>
      <pc:sldChg chg="add del">
        <pc:chgData name="lucas barboza" userId="6a0df36fa7fd6936" providerId="LiveId" clId="{0B46F1C1-14D4-47FD-8216-550E8F09A4DD}" dt="2025-01-07T22:18:14.713" v="237" actId="47"/>
        <pc:sldMkLst>
          <pc:docMk/>
          <pc:sldMk cId="1105279525" sldId="264"/>
        </pc:sldMkLst>
      </pc:sldChg>
      <pc:sldChg chg="modSp add mod ord">
        <pc:chgData name="lucas barboza" userId="6a0df36fa7fd6936" providerId="LiveId" clId="{0B46F1C1-14D4-47FD-8216-550E8F09A4DD}" dt="2025-01-07T22:14:59.894" v="197" actId="20577"/>
        <pc:sldMkLst>
          <pc:docMk/>
          <pc:sldMk cId="648671327" sldId="265"/>
        </pc:sldMkLst>
        <pc:spChg chg="mod">
          <ac:chgData name="lucas barboza" userId="6a0df36fa7fd6936" providerId="LiveId" clId="{0B46F1C1-14D4-47FD-8216-550E8F09A4DD}" dt="2025-01-07T22:14:59.894" v="197" actId="20577"/>
          <ac:spMkLst>
            <pc:docMk/>
            <pc:sldMk cId="648671327" sldId="265"/>
            <ac:spMk id="7" creationId="{1F6B2CB5-0893-89DD-2663-1E8904AED860}"/>
          </ac:spMkLst>
        </pc:spChg>
        <pc:spChg chg="mod">
          <ac:chgData name="lucas barboza" userId="6a0df36fa7fd6936" providerId="LiveId" clId="{0B46F1C1-14D4-47FD-8216-550E8F09A4DD}" dt="2025-01-07T22:14:41.722" v="143" actId="6549"/>
          <ac:spMkLst>
            <pc:docMk/>
            <pc:sldMk cId="648671327" sldId="265"/>
            <ac:spMk id="8" creationId="{EDE73D2F-A37B-9884-F218-27F794CAD312}"/>
          </ac:spMkLst>
        </pc:spChg>
      </pc:sldChg>
      <pc:sldChg chg="addSp delSp modSp add mod ord">
        <pc:chgData name="lucas barboza" userId="6a0df36fa7fd6936" providerId="LiveId" clId="{0B46F1C1-14D4-47FD-8216-550E8F09A4DD}" dt="2025-01-07T23:06:46.404" v="618" actId="1076"/>
        <pc:sldMkLst>
          <pc:docMk/>
          <pc:sldMk cId="3768467396" sldId="266"/>
        </pc:sldMkLst>
        <pc:spChg chg="mod">
          <ac:chgData name="lucas barboza" userId="6a0df36fa7fd6936" providerId="LiveId" clId="{0B46F1C1-14D4-47FD-8216-550E8F09A4DD}" dt="2025-01-07T22:15:44.636" v="201" actId="14100"/>
          <ac:spMkLst>
            <pc:docMk/>
            <pc:sldMk cId="3768467396" sldId="266"/>
            <ac:spMk id="4" creationId="{EBB077C7-9943-6879-23EE-ED8304E2AB7C}"/>
          </ac:spMkLst>
        </pc:spChg>
        <pc:spChg chg="del mod">
          <ac:chgData name="lucas barboza" userId="6a0df36fa7fd6936" providerId="LiveId" clId="{0B46F1C1-14D4-47FD-8216-550E8F09A4DD}" dt="2025-01-07T22:16:38.560" v="209" actId="478"/>
          <ac:spMkLst>
            <pc:docMk/>
            <pc:sldMk cId="3768467396" sldId="266"/>
            <ac:spMk id="5" creationId="{879FFB40-D39D-5F0D-43AA-BE3AAF179ED4}"/>
          </ac:spMkLst>
        </pc:spChg>
        <pc:spChg chg="del">
          <ac:chgData name="lucas barboza" userId="6a0df36fa7fd6936" providerId="LiveId" clId="{0B46F1C1-14D4-47FD-8216-550E8F09A4DD}" dt="2025-01-07T22:16:14.337" v="204" actId="478"/>
          <ac:spMkLst>
            <pc:docMk/>
            <pc:sldMk cId="3768467396" sldId="266"/>
            <ac:spMk id="6" creationId="{B7194946-12A6-76B3-CFBE-811DF3C9D77E}"/>
          </ac:spMkLst>
        </pc:spChg>
        <pc:spChg chg="del">
          <ac:chgData name="lucas barboza" userId="6a0df36fa7fd6936" providerId="LiveId" clId="{0B46F1C1-14D4-47FD-8216-550E8F09A4DD}" dt="2025-01-07T22:16:16.233" v="205" actId="478"/>
          <ac:spMkLst>
            <pc:docMk/>
            <pc:sldMk cId="3768467396" sldId="266"/>
            <ac:spMk id="7" creationId="{B9DB460F-9A44-A366-4CD0-DFE93464A37F}"/>
          </ac:spMkLst>
        </pc:spChg>
        <pc:spChg chg="add mod">
          <ac:chgData name="lucas barboza" userId="6a0df36fa7fd6936" providerId="LiveId" clId="{0B46F1C1-14D4-47FD-8216-550E8F09A4DD}" dt="2025-01-07T22:16:34.344" v="208" actId="1076"/>
          <ac:spMkLst>
            <pc:docMk/>
            <pc:sldMk cId="3768467396" sldId="266"/>
            <ac:spMk id="8" creationId="{5EDF5A63-D186-37D1-C4AD-B4C2F5B042BC}"/>
          </ac:spMkLst>
        </pc:spChg>
        <pc:spChg chg="add mod">
          <ac:chgData name="lucas barboza" userId="6a0df36fa7fd6936" providerId="LiveId" clId="{0B46F1C1-14D4-47FD-8216-550E8F09A4DD}" dt="2025-01-07T22:16:53.180" v="222" actId="1035"/>
          <ac:spMkLst>
            <pc:docMk/>
            <pc:sldMk cId="3768467396" sldId="266"/>
            <ac:spMk id="9" creationId="{DF1BB665-4772-784E-549F-9BB9168FAA99}"/>
          </ac:spMkLst>
        </pc:spChg>
        <pc:spChg chg="add mod ord">
          <ac:chgData name="lucas barboza" userId="6a0df36fa7fd6936" providerId="LiveId" clId="{0B46F1C1-14D4-47FD-8216-550E8F09A4DD}" dt="2025-01-07T22:17:20.317" v="228" actId="167"/>
          <ac:spMkLst>
            <pc:docMk/>
            <pc:sldMk cId="3768467396" sldId="266"/>
            <ac:spMk id="10" creationId="{91135297-A869-C776-FF41-E4526A502C46}"/>
          </ac:spMkLst>
        </pc:spChg>
        <pc:spChg chg="add mod">
          <ac:chgData name="lucas barboza" userId="6a0df36fa7fd6936" providerId="LiveId" clId="{0B46F1C1-14D4-47FD-8216-550E8F09A4DD}" dt="2025-01-07T23:06:37.341" v="617" actId="1036"/>
          <ac:spMkLst>
            <pc:docMk/>
            <pc:sldMk cId="3768467396" sldId="266"/>
            <ac:spMk id="11" creationId="{40850736-C48D-7E07-F913-4C5114010EBC}"/>
          </ac:spMkLst>
        </pc:spChg>
        <pc:spChg chg="add mod">
          <ac:chgData name="lucas barboza" userId="6a0df36fa7fd6936" providerId="LiveId" clId="{0B46F1C1-14D4-47FD-8216-550E8F09A4DD}" dt="2025-01-07T23:06:24.492" v="572" actId="1035"/>
          <ac:spMkLst>
            <pc:docMk/>
            <pc:sldMk cId="3768467396" sldId="266"/>
            <ac:spMk id="12" creationId="{03981DDD-A4AA-D5F7-3C4C-5BD29EB14ACB}"/>
          </ac:spMkLst>
        </pc:spChg>
        <pc:picChg chg="add del mod">
          <ac:chgData name="lucas barboza" userId="6a0df36fa7fd6936" providerId="LiveId" clId="{0B46F1C1-14D4-47FD-8216-550E8F09A4DD}" dt="2025-01-07T22:56:16.959" v="452" actId="21"/>
          <ac:picMkLst>
            <pc:docMk/>
            <pc:sldMk cId="3768467396" sldId="266"/>
            <ac:picMk id="14" creationId="{6FBE1329-CD0E-A025-B595-EAEE6451A89C}"/>
          </ac:picMkLst>
        </pc:picChg>
        <pc:picChg chg="add mod">
          <ac:chgData name="lucas barboza" userId="6a0df36fa7fd6936" providerId="LiveId" clId="{0B46F1C1-14D4-47FD-8216-550E8F09A4DD}" dt="2025-01-07T23:06:29.556" v="589" actId="1035"/>
          <ac:picMkLst>
            <pc:docMk/>
            <pc:sldMk cId="3768467396" sldId="266"/>
            <ac:picMk id="15" creationId="{6FBE1329-CD0E-A025-B595-EAEE6451A89C}"/>
          </ac:picMkLst>
        </pc:picChg>
        <pc:picChg chg="add del mod">
          <ac:chgData name="lucas barboza" userId="6a0df36fa7fd6936" providerId="LiveId" clId="{0B46F1C1-14D4-47FD-8216-550E8F09A4DD}" dt="2025-01-07T23:04:58.528" v="490" actId="478"/>
          <ac:picMkLst>
            <pc:docMk/>
            <pc:sldMk cId="3768467396" sldId="266"/>
            <ac:picMk id="16" creationId="{2B711BC6-099C-57E5-671A-F7B8D4ABEC18}"/>
          </ac:picMkLst>
        </pc:picChg>
        <pc:picChg chg="add mod modCrop">
          <ac:chgData name="lucas barboza" userId="6a0df36fa7fd6936" providerId="LiveId" clId="{0B46F1C1-14D4-47FD-8216-550E8F09A4DD}" dt="2025-01-07T23:06:46.404" v="618" actId="1076"/>
          <ac:picMkLst>
            <pc:docMk/>
            <pc:sldMk cId="3768467396" sldId="266"/>
            <ac:picMk id="18" creationId="{B10BDAA4-8A42-56A9-A1A1-01D9B6E43BC0}"/>
          </ac:picMkLst>
        </pc:picChg>
      </pc:sldChg>
      <pc:sldChg chg="addSp delSp modSp add mod ord">
        <pc:chgData name="lucas barboza" userId="6a0df36fa7fd6936" providerId="LiveId" clId="{0B46F1C1-14D4-47FD-8216-550E8F09A4DD}" dt="2025-01-07T23:04:33.840" v="486" actId="1076"/>
        <pc:sldMkLst>
          <pc:docMk/>
          <pc:sldMk cId="4189380629" sldId="267"/>
        </pc:sldMkLst>
        <pc:spChg chg="add mod">
          <ac:chgData name="lucas barboza" userId="6a0df36fa7fd6936" providerId="LiveId" clId="{0B46F1C1-14D4-47FD-8216-550E8F09A4DD}" dt="2025-01-07T22:49:57.292" v="282" actId="1035"/>
          <ac:spMkLst>
            <pc:docMk/>
            <pc:sldMk cId="4189380629" sldId="267"/>
            <ac:spMk id="5" creationId="{85D06F18-E895-549C-53A9-C55D320E2578}"/>
          </ac:spMkLst>
        </pc:spChg>
        <pc:spChg chg="add mod">
          <ac:chgData name="lucas barboza" userId="6a0df36fa7fd6936" providerId="LiveId" clId="{0B46F1C1-14D4-47FD-8216-550E8F09A4DD}" dt="2025-01-07T22:52:05.336" v="379" actId="1037"/>
          <ac:spMkLst>
            <pc:docMk/>
            <pc:sldMk cId="4189380629" sldId="267"/>
            <ac:spMk id="6" creationId="{0CAB2190-77DF-882A-48B7-3CF49AB44AB0}"/>
          </ac:spMkLst>
        </pc:spChg>
        <pc:picChg chg="add del mod">
          <ac:chgData name="lucas barboza" userId="6a0df36fa7fd6936" providerId="LiveId" clId="{0B46F1C1-14D4-47FD-8216-550E8F09A4DD}" dt="2025-01-07T22:50:02.968" v="284" actId="478"/>
          <ac:picMkLst>
            <pc:docMk/>
            <pc:sldMk cId="4189380629" sldId="267"/>
            <ac:picMk id="7" creationId="{E5228892-BFEF-743D-5951-D8248C16AE52}"/>
          </ac:picMkLst>
        </pc:picChg>
        <pc:picChg chg="add mod modCrop">
          <ac:chgData name="lucas barboza" userId="6a0df36fa7fd6936" providerId="LiveId" clId="{0B46F1C1-14D4-47FD-8216-550E8F09A4DD}" dt="2025-01-07T22:52:13.261" v="383" actId="1035"/>
          <ac:picMkLst>
            <pc:docMk/>
            <pc:sldMk cId="4189380629" sldId="267"/>
            <ac:picMk id="11" creationId="{9A75347F-28BA-1F65-D180-5E52B3509878}"/>
          </ac:picMkLst>
        </pc:picChg>
        <pc:picChg chg="add del mod">
          <ac:chgData name="lucas barboza" userId="6a0df36fa7fd6936" providerId="LiveId" clId="{0B46F1C1-14D4-47FD-8216-550E8F09A4DD}" dt="2025-01-07T23:00:32.297" v="476" actId="478"/>
          <ac:picMkLst>
            <pc:docMk/>
            <pc:sldMk cId="4189380629" sldId="267"/>
            <ac:picMk id="13" creationId="{4B811891-16A2-E8D6-9708-4FFB280A7A9C}"/>
          </ac:picMkLst>
        </pc:picChg>
        <pc:picChg chg="add del mod modCrop">
          <ac:chgData name="lucas barboza" userId="6a0df36fa7fd6936" providerId="LiveId" clId="{0B46F1C1-14D4-47FD-8216-550E8F09A4DD}" dt="2025-01-07T23:02:24.796" v="481" actId="478"/>
          <ac:picMkLst>
            <pc:docMk/>
            <pc:sldMk cId="4189380629" sldId="267"/>
            <ac:picMk id="15" creationId="{048ABDBF-6B8F-9143-7452-0B66E1009C16}"/>
          </ac:picMkLst>
        </pc:picChg>
        <pc:picChg chg="add mod">
          <ac:chgData name="lucas barboza" userId="6a0df36fa7fd6936" providerId="LiveId" clId="{0B46F1C1-14D4-47FD-8216-550E8F09A4DD}" dt="2025-01-07T23:04:33.840" v="486" actId="1076"/>
          <ac:picMkLst>
            <pc:docMk/>
            <pc:sldMk cId="4189380629" sldId="267"/>
            <ac:picMk id="17" creationId="{C6904771-7215-7D0C-DDE4-5B7BB7A318B0}"/>
          </ac:picMkLst>
        </pc:picChg>
        <pc:picChg chg="add del mod">
          <ac:chgData name="lucas barboza" userId="6a0df36fa7fd6936" providerId="LiveId" clId="{0B46F1C1-14D4-47FD-8216-550E8F09A4DD}" dt="2025-01-07T22:59:49.544" v="474" actId="478"/>
          <ac:picMkLst>
            <pc:docMk/>
            <pc:sldMk cId="4189380629" sldId="267"/>
            <ac:picMk id="1026" creationId="{A6AA2184-39BB-BD64-D089-D670C8809681}"/>
          </ac:picMkLst>
        </pc:picChg>
      </pc:sldChg>
      <pc:sldChg chg="addSp modSp add mod ord">
        <pc:chgData name="lucas barboza" userId="6a0df36fa7fd6936" providerId="LiveId" clId="{0B46F1C1-14D4-47FD-8216-550E8F09A4DD}" dt="2025-01-07T23:04:38.948" v="487"/>
        <pc:sldMkLst>
          <pc:docMk/>
          <pc:sldMk cId="2033228847" sldId="268"/>
        </pc:sldMkLst>
        <pc:spChg chg="add mod">
          <ac:chgData name="lucas barboza" userId="6a0df36fa7fd6936" providerId="LiveId" clId="{0B46F1C1-14D4-47FD-8216-550E8F09A4DD}" dt="2025-01-07T22:48:02.655" v="251" actId="113"/>
          <ac:spMkLst>
            <pc:docMk/>
            <pc:sldMk cId="2033228847" sldId="268"/>
            <ac:spMk id="5" creationId="{6FC5D78A-A211-06A0-2BAC-A0B981547AA7}"/>
          </ac:spMkLst>
        </pc:spChg>
        <pc:spChg chg="add mod">
          <ac:chgData name="lucas barboza" userId="6a0df36fa7fd6936" providerId="LiveId" clId="{0B46F1C1-14D4-47FD-8216-550E8F09A4DD}" dt="2025-01-07T22:51:49.452" v="367" actId="1038"/>
          <ac:spMkLst>
            <pc:docMk/>
            <pc:sldMk cId="2033228847" sldId="268"/>
            <ac:spMk id="6" creationId="{55F39549-9513-E515-ECBB-FFAAB3DED55F}"/>
          </ac:spMkLst>
        </pc:spChg>
        <pc:picChg chg="add mod modCrop">
          <ac:chgData name="lucas barboza" userId="6a0df36fa7fd6936" providerId="LiveId" clId="{0B46F1C1-14D4-47FD-8216-550E8F09A4DD}" dt="2025-01-07T22:51:54.822" v="368" actId="1076"/>
          <ac:picMkLst>
            <pc:docMk/>
            <pc:sldMk cId="2033228847" sldId="268"/>
            <ac:picMk id="7" creationId="{AC9B56F5-3420-E8A7-2557-C928BC861A7E}"/>
          </ac:picMkLst>
        </pc:picChg>
        <pc:picChg chg="add mod">
          <ac:chgData name="lucas barboza" userId="6a0df36fa7fd6936" providerId="LiveId" clId="{0B46F1C1-14D4-47FD-8216-550E8F09A4DD}" dt="2025-01-07T23:04:38.948" v="487"/>
          <ac:picMkLst>
            <pc:docMk/>
            <pc:sldMk cId="2033228847" sldId="268"/>
            <ac:picMk id="11" creationId="{18D3B31A-B908-664C-EA81-B3FA34EEE6EB}"/>
          </ac:picMkLst>
        </pc:picChg>
      </pc:sldChg>
      <pc:sldChg chg="addSp modSp add mod">
        <pc:chgData name="lucas barboza" userId="6a0df36fa7fd6936" providerId="LiveId" clId="{0B46F1C1-14D4-47FD-8216-550E8F09A4DD}" dt="2025-01-07T23:04:44.842" v="488"/>
        <pc:sldMkLst>
          <pc:docMk/>
          <pc:sldMk cId="1417092861" sldId="269"/>
        </pc:sldMkLst>
        <pc:spChg chg="add mod">
          <ac:chgData name="lucas barboza" userId="6a0df36fa7fd6936" providerId="LiveId" clId="{0B46F1C1-14D4-47FD-8216-550E8F09A4DD}" dt="2025-01-07T22:48:46.218" v="255" actId="113"/>
          <ac:spMkLst>
            <pc:docMk/>
            <pc:sldMk cId="1417092861" sldId="269"/>
            <ac:spMk id="5" creationId="{53C81E55-7CEA-E2A0-DA52-E7718749DF81}"/>
          </ac:spMkLst>
        </pc:spChg>
        <pc:spChg chg="add mod">
          <ac:chgData name="lucas barboza" userId="6a0df36fa7fd6936" providerId="LiveId" clId="{0B46F1C1-14D4-47FD-8216-550E8F09A4DD}" dt="2025-01-07T22:54:11.077" v="423" actId="1035"/>
          <ac:spMkLst>
            <pc:docMk/>
            <pc:sldMk cId="1417092861" sldId="269"/>
            <ac:spMk id="6" creationId="{4261D57F-4B23-BBD2-6927-B007F23FD83A}"/>
          </ac:spMkLst>
        </pc:spChg>
        <pc:picChg chg="add mod modCrop">
          <ac:chgData name="lucas barboza" userId="6a0df36fa7fd6936" providerId="LiveId" clId="{0B46F1C1-14D4-47FD-8216-550E8F09A4DD}" dt="2025-01-07T22:54:01.623" v="416" actId="1038"/>
          <ac:picMkLst>
            <pc:docMk/>
            <pc:sldMk cId="1417092861" sldId="269"/>
            <ac:picMk id="11" creationId="{138357C6-5898-0412-E94A-49A440D93B5A}"/>
          </ac:picMkLst>
        </pc:picChg>
        <pc:picChg chg="add mod">
          <ac:chgData name="lucas barboza" userId="6a0df36fa7fd6936" providerId="LiveId" clId="{0B46F1C1-14D4-47FD-8216-550E8F09A4DD}" dt="2025-01-07T23:04:44.842" v="488"/>
          <ac:picMkLst>
            <pc:docMk/>
            <pc:sldMk cId="1417092861" sldId="269"/>
            <ac:picMk id="12" creationId="{5D52815B-62EF-9839-A858-AB60C8E017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81AC4-9A42-42D1-82B4-926AE9450F2B}" type="datetimeFigureOut">
              <a:rPr lang="pt-BR" smtClean="0"/>
              <a:t>07/01/2025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B13F5-2865-4260-8E2F-0F90134DA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0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B13F5-2865-4260-8E2F-0F90134DA66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29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959-1E2C-4167-B709-17C5744883F5}" type="datetime1">
              <a:rPr lang="pt-BR" smtClean="0"/>
              <a:t>07/01/2025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04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062F-E25D-4CB0-BC36-7A86952D2061}" type="datetime1">
              <a:rPr lang="pt-BR" smtClean="0"/>
              <a:t>07/01/2025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45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E20B-F875-410C-9B8C-CDD0895FE6F6}" type="datetime1">
              <a:rPr lang="pt-BR" smtClean="0"/>
              <a:t>07/01/2025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0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791B-9575-4719-8EEF-3F7BFC03CA3F}" type="datetime1">
              <a:rPr lang="pt-BR" smtClean="0"/>
              <a:t>07/01/2025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7AE-ADEF-406D-8CD3-6406878CB47D}" type="datetime1">
              <a:rPr lang="pt-BR" smtClean="0"/>
              <a:t>07/01/2025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83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63BC-E7D4-4310-9038-5A4FFE39C1B2}" type="datetime1">
              <a:rPr lang="pt-BR" smtClean="0"/>
              <a:t>07/01/2025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66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4D8A-9399-4205-9D13-3EB0A6428421}" type="datetime1">
              <a:rPr lang="pt-BR" smtClean="0"/>
              <a:t>07/01/2025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45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7D0D-2EBB-4872-93F5-724D019523F4}" type="datetime1">
              <a:rPr lang="pt-BR" smtClean="0"/>
              <a:t>07/01/2025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82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5E22-F33D-43F3-838C-C1567A110067}" type="datetime1">
              <a:rPr lang="pt-BR" smtClean="0"/>
              <a:t>07/01/2025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4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309C-90B4-4423-A3DD-773FB0B6FDA0}" type="datetime1">
              <a:rPr lang="pt-BR" smtClean="0"/>
              <a:t>07/01/2025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50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4F4E-AC56-488C-B3AD-5431392D3970}" type="datetime1">
              <a:rPr lang="pt-BR" smtClean="0"/>
              <a:t>07/01/2025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11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D57BC-9317-47EA-97F7-5149171325A1}" type="datetime1">
              <a:rPr lang="pt-BR" smtClean="0"/>
              <a:t>07/01/2025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0572-784B-40B0-BC44-42C251F7B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81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av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av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av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arbozalucas/prompts-recipe-to-create-a-ebook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00D37-CA3E-2F3E-8D76-C56AD8311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2BDDE6A-A964-12F8-40AF-B34B6FFBE40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6C3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370279-CF77-0D29-53FE-8862DE9FA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9601200" cy="96012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67652AE-5080-18FA-6909-8ED7DF603082}"/>
              </a:ext>
            </a:extLst>
          </p:cNvPr>
          <p:cNvSpPr txBox="1"/>
          <p:nvPr/>
        </p:nvSpPr>
        <p:spPr>
          <a:xfrm>
            <a:off x="887637" y="323398"/>
            <a:ext cx="820102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300" dirty="0">
                <a:solidFill>
                  <a:schemeClr val="bg1"/>
                </a:solidFill>
                <a:effectLst>
                  <a:glow rad="190500">
                    <a:srgbClr val="764122">
                      <a:alpha val="60000"/>
                    </a:srgbClr>
                  </a:glow>
                </a:effectLst>
                <a:latin typeface="Segoe Script" panose="030B0504020000000003" pitchFamily="66" charset="0"/>
              </a:rPr>
              <a:t>Entre Estradas e Guitarras: O Som da Revolução Folk dos Anos 60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A5A736-6F09-A80A-9D31-B3E94CB518D0}"/>
              </a:ext>
            </a:extLst>
          </p:cNvPr>
          <p:cNvSpPr txBox="1"/>
          <p:nvPr/>
        </p:nvSpPr>
        <p:spPr>
          <a:xfrm>
            <a:off x="6886575" y="2615979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Script" panose="030B0504020000000003" pitchFamily="66" charset="0"/>
              </a:rPr>
              <a:t>Lucas Barboza</a:t>
            </a:r>
          </a:p>
        </p:txBody>
      </p:sp>
    </p:spTree>
    <p:extLst>
      <p:ext uri="{BB962C8B-B14F-4D97-AF65-F5344CB8AC3E}">
        <p14:creationId xmlns:p14="http://schemas.microsoft.com/office/powerpoint/2010/main" val="98021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85B7D1B-E2BE-2F9D-53AE-7F71F6F184F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6C3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96C707-1785-9415-82DA-9E9CC760A1A4}"/>
              </a:ext>
            </a:extLst>
          </p:cNvPr>
          <p:cNvSpPr txBox="1"/>
          <p:nvPr/>
        </p:nvSpPr>
        <p:spPr>
          <a:xfrm>
            <a:off x="700087" y="4831140"/>
            <a:ext cx="82010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 Revolução Folk: A Canção da Liberdade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B0F014-59F1-C56A-A18D-81FF900E8F4B}"/>
              </a:ext>
            </a:extLst>
          </p:cNvPr>
          <p:cNvSpPr txBox="1"/>
          <p:nvPr/>
        </p:nvSpPr>
        <p:spPr>
          <a:xfrm>
            <a:off x="8001000" y="501313"/>
            <a:ext cx="160020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latin typeface="+mj-lt"/>
              </a:rPr>
              <a:t>1</a:t>
            </a:r>
            <a:endParaRPr lang="pt-BR" sz="10000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noFill/>
              <a:latin typeface="+mj-lt"/>
            </a:endParaRP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C951BC6-8DD9-8D95-68C9-365BE492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42EA2626-2D98-4C1E-2F25-A4082FDE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69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ACE4-E775-C76B-9F20-704BC4438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1CF3418C-46D6-0844-DC30-F13F6F8A8F1D}"/>
              </a:ext>
            </a:extLst>
          </p:cNvPr>
          <p:cNvSpPr/>
          <p:nvPr/>
        </p:nvSpPr>
        <p:spPr>
          <a:xfrm rot="16200000">
            <a:off x="7543800" y="10772775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BB5410C8-B88E-9382-2995-DF475373EEAD}"/>
              </a:ext>
            </a:extLst>
          </p:cNvPr>
          <p:cNvSpPr/>
          <p:nvPr/>
        </p:nvSpPr>
        <p:spPr>
          <a:xfrm rot="5400000">
            <a:off x="114299" y="-114300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1B14001-D29A-7C84-759F-9B49B80A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A42C6C3-972C-59C7-6B99-DDC43590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3</a:t>
            </a:fld>
            <a:endParaRPr lang="pt-BR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740DEE5D-9C71-50AE-E7F3-B77AF73FA695}"/>
              </a:ext>
            </a:extLst>
          </p:cNvPr>
          <p:cNvSpPr/>
          <p:nvPr/>
        </p:nvSpPr>
        <p:spPr>
          <a:xfrm>
            <a:off x="0" y="10658475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C834D8D7-B5F5-22D7-E94C-0FE572DF286A}"/>
              </a:ext>
            </a:extLst>
          </p:cNvPr>
          <p:cNvSpPr/>
          <p:nvPr/>
        </p:nvSpPr>
        <p:spPr>
          <a:xfrm rot="10800000">
            <a:off x="7658100" y="0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D06F18-E895-549C-53A9-C55D320E2578}"/>
              </a:ext>
            </a:extLst>
          </p:cNvPr>
          <p:cNvSpPr txBox="1"/>
          <p:nvPr/>
        </p:nvSpPr>
        <p:spPr>
          <a:xfrm>
            <a:off x="700086" y="1714501"/>
            <a:ext cx="8201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Capítulo 1: </a:t>
            </a:r>
            <a:r>
              <a:rPr lang="pt-BR" sz="4000" b="1" dirty="0">
                <a:latin typeface="+mj-lt"/>
              </a:rPr>
              <a:t>A Revolução Folk: A Canção da Liberdade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AB2190-77DF-882A-48B7-3CF49AB44AB0}"/>
              </a:ext>
            </a:extLst>
          </p:cNvPr>
          <p:cNvSpPr txBox="1"/>
          <p:nvPr/>
        </p:nvSpPr>
        <p:spPr>
          <a:xfrm>
            <a:off x="568643" y="3286127"/>
            <a:ext cx="406050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Nos anos 60, o folk tornou-se a voz da liberdade, com artistas como Bob Dylan e Joan Baez usando suas canções para protestar contra a guerra do Vietnã e defender os direitos civis. A música folk não apenas refletia, mas também moldava a consciência social e política da </a:t>
            </a:r>
            <a:r>
              <a:rPr lang="pt-BR" sz="2400" dirty="0" err="1"/>
              <a:t>época.Através</a:t>
            </a:r>
            <a:r>
              <a:rPr lang="pt-BR" sz="2400" dirty="0"/>
              <a:t> de letras poéticas e mensagens de resistência, o folk se transformou em uma ferramenta poderosa de mobilização. Canções como "Blowin' in </a:t>
            </a:r>
            <a:r>
              <a:rPr lang="pt-BR" sz="2400" dirty="0" err="1"/>
              <a:t>the</a:t>
            </a:r>
            <a:r>
              <a:rPr lang="pt-BR" sz="2400" dirty="0"/>
              <a:t> Wind" se tornaram hinos de uma geração que buscava mudanças sociais e justiça, em um período de intensa turbulência política.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A75347F-28BA-1F65-D180-5E52B3509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2" r="20238"/>
          <a:stretch/>
        </p:blipFill>
        <p:spPr>
          <a:xfrm>
            <a:off x="4886442" y="3682974"/>
            <a:ext cx="4307565" cy="689210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6904771-7215-7D0C-DDE4-5B7BB7A3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722" y="254844"/>
            <a:ext cx="1323439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8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87BC4-F312-E635-1A45-A1B8751B7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B819A1E-C794-A1D8-A44E-5658A788EAB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7641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2B1CF4-7327-96A4-F6AF-DDC2F5A8BA67}"/>
              </a:ext>
            </a:extLst>
          </p:cNvPr>
          <p:cNvSpPr txBox="1"/>
          <p:nvPr/>
        </p:nvSpPr>
        <p:spPr>
          <a:xfrm>
            <a:off x="700087" y="4831140"/>
            <a:ext cx="82010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Transformação e Inovação: A Fusão do Folk com o Rock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54E6EC-00B3-ABB8-7225-EDB92D498763}"/>
              </a:ext>
            </a:extLst>
          </p:cNvPr>
          <p:cNvSpPr txBox="1"/>
          <p:nvPr/>
        </p:nvSpPr>
        <p:spPr>
          <a:xfrm>
            <a:off x="8001000" y="501313"/>
            <a:ext cx="160020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0" b="1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latin typeface="+mj-lt"/>
              </a:rPr>
              <a:t>2</a:t>
            </a:r>
            <a:endParaRPr lang="pt-BR" sz="10000" dirty="0">
              <a:ln w="22225">
                <a:solidFill>
                  <a:schemeClr val="bg1">
                    <a:lumMod val="95000"/>
                  </a:schemeClr>
                </a:solidFill>
                <a:prstDash val="solid"/>
              </a:ln>
              <a:noFill/>
              <a:latin typeface="+mj-lt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B7A2F66-298A-005D-D688-54BAB671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E089842-77ED-1753-9AF1-DA01CD17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68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859C6-F526-82A0-7DEE-2308C47AA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E1A5E3C8-2814-9A06-5379-3B8CEDF3B57F}"/>
              </a:ext>
            </a:extLst>
          </p:cNvPr>
          <p:cNvSpPr/>
          <p:nvPr/>
        </p:nvSpPr>
        <p:spPr>
          <a:xfrm rot="16200000">
            <a:off x="7543800" y="10772775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C46A207-8774-6AF9-7CC9-3C1EA09D4D60}"/>
              </a:ext>
            </a:extLst>
          </p:cNvPr>
          <p:cNvSpPr/>
          <p:nvPr/>
        </p:nvSpPr>
        <p:spPr>
          <a:xfrm rot="5400000">
            <a:off x="114299" y="-114300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5E25B9E-3795-1E8A-54A8-A206D29F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F0A535B-C14B-F812-0D37-F62CCBCB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5</a:t>
            </a:fld>
            <a:endParaRPr lang="pt-BR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B7F15F84-C049-D2EF-94F2-09FE1FE311EE}"/>
              </a:ext>
            </a:extLst>
          </p:cNvPr>
          <p:cNvSpPr/>
          <p:nvPr/>
        </p:nvSpPr>
        <p:spPr>
          <a:xfrm>
            <a:off x="0" y="10658475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9E777228-A39C-7738-741D-728A80890A64}"/>
              </a:ext>
            </a:extLst>
          </p:cNvPr>
          <p:cNvSpPr/>
          <p:nvPr/>
        </p:nvSpPr>
        <p:spPr>
          <a:xfrm rot="10800000">
            <a:off x="7658100" y="0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C5D78A-A211-06A0-2BAC-A0B981547AA7}"/>
              </a:ext>
            </a:extLst>
          </p:cNvPr>
          <p:cNvSpPr txBox="1"/>
          <p:nvPr/>
        </p:nvSpPr>
        <p:spPr>
          <a:xfrm>
            <a:off x="700086" y="1914526"/>
            <a:ext cx="8201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Capítulo 2: </a:t>
            </a:r>
            <a:r>
              <a:rPr lang="pt-BR" sz="4000" b="1" dirty="0">
                <a:latin typeface="+mj-lt"/>
              </a:rPr>
              <a:t>Transformação e Inovação: A Fusão do Folk com o Rock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F39549-9513-E515-ECBB-FFAAB3DED55F}"/>
              </a:ext>
            </a:extLst>
          </p:cNvPr>
          <p:cNvSpPr txBox="1"/>
          <p:nvPr/>
        </p:nvSpPr>
        <p:spPr>
          <a:xfrm>
            <a:off x="4826319" y="3714752"/>
            <a:ext cx="426053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A partir de meados dos anos 60, o folk se fundiu ao rock, criando o folk-rock. Bob Dylan, ao incorporar guitarras elétricas, alterou para sempre o cenário musical, inspirando bandas como The Byrds. Essa fusão trouxe uma nova sonoridade, mantendo a essência de protesto com uma pegada mais </a:t>
            </a:r>
            <a:r>
              <a:rPr lang="pt-BR" sz="2400" dirty="0" err="1"/>
              <a:t>energética.O</a:t>
            </a:r>
            <a:r>
              <a:rPr lang="pt-BR" sz="2400" dirty="0"/>
              <a:t> festival de Woodstock, em 1969, simbolizou a união do folk com o espírito do rock, tornando-se um marco cultural. A combinação de música e ativismo político nesse período ajudou a redefinir a relação entre arte e sociedade, influenciando gerações de músicos e fãs.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9B56F5-3420-E8A7-2557-C928BC861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r="22025"/>
          <a:stretch/>
        </p:blipFill>
        <p:spPr>
          <a:xfrm>
            <a:off x="376776" y="3466564"/>
            <a:ext cx="4372801" cy="742051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D3B31A-B908-664C-EA81-B3FA34EEE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722" y="254844"/>
            <a:ext cx="1323439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2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5EC0A-1BDF-EBDC-FF38-CE0272C0E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6B2D583-743D-DB70-5A1E-7552F70350F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6C3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209B1A-7156-0B69-82CB-4BD92829C98E}"/>
              </a:ext>
            </a:extLst>
          </p:cNvPr>
          <p:cNvSpPr txBox="1"/>
          <p:nvPr/>
        </p:nvSpPr>
        <p:spPr>
          <a:xfrm>
            <a:off x="700087" y="4831140"/>
            <a:ext cx="82010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Legado e Impacto: O Som Que Persiste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27809A-B4AF-8EDD-7E90-C7779DA6369E}"/>
              </a:ext>
            </a:extLst>
          </p:cNvPr>
          <p:cNvSpPr txBox="1"/>
          <p:nvPr/>
        </p:nvSpPr>
        <p:spPr>
          <a:xfrm>
            <a:off x="8001000" y="501313"/>
            <a:ext cx="160020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0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latin typeface="+mj-lt"/>
              </a:rPr>
              <a:t>3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A1B8E66-00ED-3580-1F29-ADBC1E4B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1AFFA7A-8495-1D0F-90D6-CE6FE6EA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8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6C16E-33D6-5C5E-9792-A7430B284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3A43ED03-66A2-1424-E6E4-9A61F8981A69}"/>
              </a:ext>
            </a:extLst>
          </p:cNvPr>
          <p:cNvSpPr/>
          <p:nvPr/>
        </p:nvSpPr>
        <p:spPr>
          <a:xfrm rot="16200000">
            <a:off x="7543800" y="10772775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8C9E3A04-C569-AC85-B4CB-1B44D9A69320}"/>
              </a:ext>
            </a:extLst>
          </p:cNvPr>
          <p:cNvSpPr/>
          <p:nvPr/>
        </p:nvSpPr>
        <p:spPr>
          <a:xfrm rot="5400000">
            <a:off x="114299" y="-114300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92CBC41-7752-10BB-A6B8-9F477301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7F2FE19-2F13-52A4-A3E7-682A8F2C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7</a:t>
            </a:fld>
            <a:endParaRPr lang="pt-BR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EF496DC1-27F6-A168-6A4B-23A404DD21CC}"/>
              </a:ext>
            </a:extLst>
          </p:cNvPr>
          <p:cNvSpPr/>
          <p:nvPr/>
        </p:nvSpPr>
        <p:spPr>
          <a:xfrm>
            <a:off x="0" y="10658475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D29F62F3-DC3C-E119-2C35-DB0C8B3F64BD}"/>
              </a:ext>
            </a:extLst>
          </p:cNvPr>
          <p:cNvSpPr/>
          <p:nvPr/>
        </p:nvSpPr>
        <p:spPr>
          <a:xfrm rot="10800000">
            <a:off x="7658100" y="0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C81E55-7CEA-E2A0-DA52-E7718749DF81}"/>
              </a:ext>
            </a:extLst>
          </p:cNvPr>
          <p:cNvSpPr txBox="1"/>
          <p:nvPr/>
        </p:nvSpPr>
        <p:spPr>
          <a:xfrm>
            <a:off x="700086" y="1914526"/>
            <a:ext cx="8201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Capítulo 3: </a:t>
            </a:r>
            <a:r>
              <a:rPr lang="pt-BR" sz="4000" b="1" dirty="0">
                <a:latin typeface="+mj-lt"/>
              </a:rPr>
              <a:t>Legado e Impacto: O Som Que Persiste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61D57F-4B23-BBD2-6927-B007F23FD83A}"/>
              </a:ext>
            </a:extLst>
          </p:cNvPr>
          <p:cNvSpPr txBox="1"/>
          <p:nvPr/>
        </p:nvSpPr>
        <p:spPr>
          <a:xfrm>
            <a:off x="740093" y="3543302"/>
            <a:ext cx="85182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legado do folk dos anos 60 persiste até hoje. Seu impacto pode ser visto na música de protesto contemporânea e em gêneros como indie e country alternativo. A revolução folk não apenas mudou a música, mas também deixou uma marca indelével nos movimentos sociais de </a:t>
            </a:r>
            <a:r>
              <a:rPr lang="pt-BR" sz="2400" dirty="0" err="1"/>
              <a:t>resistência.A</a:t>
            </a:r>
            <a:r>
              <a:rPr lang="pt-BR" sz="2400" dirty="0"/>
              <a:t> canção folk continua a ser uma ferramenta de conscientização e mobilização. Artistas atuais continuam a se inspirar na simplicidade e na força das letras de protesto, mantendo viva a chama da luta por justiça e liberdade iniciada por aqueles que marcaram o auge da revolução folk.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38357C6-5898-0412-E94A-49A440D9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07"/>
          <a:stretch/>
        </p:blipFill>
        <p:spPr>
          <a:xfrm>
            <a:off x="1385711" y="7353324"/>
            <a:ext cx="6715301" cy="425702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D52815B-62EF-9839-A858-AB60C8E01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722" y="254844"/>
            <a:ext cx="1323439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9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EF20D-53C8-AB5A-0F4E-966ED1B67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A6361C1-A7C3-BAFB-AEBA-A3F97161096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6C3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6B2CB5-0893-89DD-2663-1E8904AED860}"/>
              </a:ext>
            </a:extLst>
          </p:cNvPr>
          <p:cNvSpPr txBox="1"/>
          <p:nvPr/>
        </p:nvSpPr>
        <p:spPr>
          <a:xfrm>
            <a:off x="700087" y="4831140"/>
            <a:ext cx="82010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Considerações finais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E73D2F-A37B-9884-F218-27F794CAD312}"/>
              </a:ext>
            </a:extLst>
          </p:cNvPr>
          <p:cNvSpPr txBox="1"/>
          <p:nvPr/>
        </p:nvSpPr>
        <p:spPr>
          <a:xfrm>
            <a:off x="8001000" y="501313"/>
            <a:ext cx="160020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0" dirty="0">
                <a:ln w="222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noFill/>
                <a:latin typeface="+mj-lt"/>
              </a:rPr>
              <a:t>4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485A760-8C2D-D8E5-B7AF-BDFCC116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B34D5F3-2B75-D34C-9812-9BDBAA7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67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6F031-96A3-1712-730A-35C6FA5FD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91135297-A869-C776-FF41-E4526A502C46}"/>
              </a:ext>
            </a:extLst>
          </p:cNvPr>
          <p:cNvSpPr/>
          <p:nvPr/>
        </p:nvSpPr>
        <p:spPr>
          <a:xfrm rot="16200000">
            <a:off x="7543800" y="10772775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EBB077C7-9943-6879-23EE-ED8304E2AB7C}"/>
              </a:ext>
            </a:extLst>
          </p:cNvPr>
          <p:cNvSpPr/>
          <p:nvPr/>
        </p:nvSpPr>
        <p:spPr>
          <a:xfrm rot="5400000">
            <a:off x="114299" y="-114300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83D074F-9A34-0D62-9536-2CB1403D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Entre Estradas e Guitarras: O Som da Revolução Folk dos Anos 60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A5ACBC-77F7-74A1-ED27-C360D721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0572-784B-40B0-BC44-42C251F7B4FB}" type="slidenum">
              <a:rPr lang="pt-BR" smtClean="0"/>
              <a:t>9</a:t>
            </a:fld>
            <a:endParaRPr lang="pt-BR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5EDF5A63-D186-37D1-C4AD-B4C2F5B042BC}"/>
              </a:ext>
            </a:extLst>
          </p:cNvPr>
          <p:cNvSpPr/>
          <p:nvPr/>
        </p:nvSpPr>
        <p:spPr>
          <a:xfrm>
            <a:off x="0" y="10658475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DF1BB665-4772-784E-549F-9BB9168FAA99}"/>
              </a:ext>
            </a:extLst>
          </p:cNvPr>
          <p:cNvSpPr/>
          <p:nvPr/>
        </p:nvSpPr>
        <p:spPr>
          <a:xfrm rot="10800000">
            <a:off x="7658100" y="0"/>
            <a:ext cx="1914525" cy="2143125"/>
          </a:xfrm>
          <a:prstGeom prst="rtTriangle">
            <a:avLst/>
          </a:prstGeom>
          <a:solidFill>
            <a:srgbClr val="764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850736-C48D-7E07-F913-4C5114010EBC}"/>
              </a:ext>
            </a:extLst>
          </p:cNvPr>
          <p:cNvSpPr txBox="1"/>
          <p:nvPr/>
        </p:nvSpPr>
        <p:spPr>
          <a:xfrm>
            <a:off x="700086" y="3914776"/>
            <a:ext cx="8201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+mj-lt"/>
              </a:rPr>
              <a:t>Considerações Finais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981DDD-A4AA-D5F7-3C4C-5BD29EB14ACB}"/>
              </a:ext>
            </a:extLst>
          </p:cNvPr>
          <p:cNvSpPr txBox="1"/>
          <p:nvPr/>
        </p:nvSpPr>
        <p:spPr>
          <a:xfrm>
            <a:off x="482918" y="4686302"/>
            <a:ext cx="851820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 por humano.</a:t>
            </a:r>
          </a:p>
          <a:p>
            <a:pPr algn="ctr"/>
            <a:r>
              <a:rPr lang="pt-BR" sz="2400" dirty="0"/>
              <a:t>O passo a passo se encontra no meu GitHub.</a:t>
            </a:r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Esse conteúdo foi gerado com fins didáticos de construção, e não foi realizado uma validação cuidadosa humana no conteúdo podendo conter erros gerados por uma IA.</a:t>
            </a:r>
          </a:p>
        </p:txBody>
      </p:sp>
      <p:pic>
        <p:nvPicPr>
          <p:cNvPr id="15" name="Imagem 14">
            <a:hlinkClick r:id="rId2"/>
            <a:extLst>
              <a:ext uri="{FF2B5EF4-FFF2-40B4-BE49-F238E27FC236}">
                <a16:creationId xmlns:a16="http://schemas.microsoft.com/office/drawing/2014/main" id="{6FBE1329-CD0E-A025-B595-EAEE6451A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899" y="5703603"/>
            <a:ext cx="4455402" cy="445540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10BDAA4-8A42-56A9-A1A1-01D9B6E43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11717"/>
          <a:stretch/>
        </p:blipFill>
        <p:spPr>
          <a:xfrm>
            <a:off x="2846340" y="394354"/>
            <a:ext cx="4108543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67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210</TotalTime>
  <Words>562</Words>
  <Application>Microsoft Office PowerPoint</Application>
  <PresentationFormat>Papel A3 (297 x 420 mm)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Segoe Script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barboza</dc:creator>
  <cp:lastModifiedBy>lucas barboza</cp:lastModifiedBy>
  <cp:revision>1</cp:revision>
  <dcterms:created xsi:type="dcterms:W3CDTF">2025-01-03T22:05:10Z</dcterms:created>
  <dcterms:modified xsi:type="dcterms:W3CDTF">2025-01-07T23:07:11Z</dcterms:modified>
</cp:coreProperties>
</file>