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Go+gPulavm15aZ5Agt6S75Zz6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Pipeline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Stalls e Flushes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/>
              <a:t>Bárbara e Rafinha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Primeiro Exemplo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25" y="1333500"/>
            <a:ext cx="35052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1457600" y="951150"/>
            <a:ext cx="6676800" cy="3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/>
              <a:t>Com adiantamento                                                           		Sem adiantamento</a:t>
            </a:r>
            <a:endParaRPr/>
          </a:p>
        </p:txBody>
      </p:sp>
      <p:pic>
        <p:nvPicPr>
          <p:cNvPr id="147" name="Google Shape;14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75" y="1527325"/>
            <a:ext cx="2684125" cy="20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902" y="1510064"/>
            <a:ext cx="2646050" cy="212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 txBox="1"/>
          <p:nvPr/>
        </p:nvSpPr>
        <p:spPr>
          <a:xfrm>
            <a:off x="5238900" y="3798050"/>
            <a:ext cx="3145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Total de Stalls: 0 (tratado com os nops)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Total de Flushes: 5001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1155425" y="3816625"/>
            <a:ext cx="27558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Total de Stalls: </a:t>
            </a:r>
            <a:r>
              <a:rPr lang="pt-BR" sz="1100">
                <a:solidFill>
                  <a:schemeClr val="lt1"/>
                </a:solidFill>
              </a:rPr>
              <a:t>3000 (3 stalls por ciclo do loop).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Total de Flushes: </a:t>
            </a:r>
            <a:r>
              <a:rPr lang="pt-BR" sz="1100">
                <a:solidFill>
                  <a:schemeClr val="lt1"/>
                </a:solidFill>
              </a:rPr>
              <a:t>3001 (6 na primeira execução do loop, 5 nas outras 999 execuções e 1 na última execução).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Primeiro Exemplo- Melhor Performance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1297500" y="1630125"/>
            <a:ext cx="63447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/>
              <a:t>Com adiantamento                                                		Sem adiantamen</a:t>
            </a:r>
            <a:r>
              <a:rPr lang="pt-BR"/>
              <a:t>to</a:t>
            </a:r>
            <a:endParaRPr/>
          </a:p>
        </p:txBody>
      </p:sp>
      <p:pic>
        <p:nvPicPr>
          <p:cNvPr id="157" name="Google Shape;15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991" y="2041802"/>
            <a:ext cx="2683034" cy="16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 txBox="1"/>
          <p:nvPr/>
        </p:nvSpPr>
        <p:spPr>
          <a:xfrm>
            <a:off x="5426000" y="4019600"/>
            <a:ext cx="268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Total de Stalls: 0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Total de Flushes: 3001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888" y="2048950"/>
            <a:ext cx="2683025" cy="16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1423950" y="4019600"/>
            <a:ext cx="268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Total de Stalls: 3000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Total de Flushes: 2001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Segundo exemplo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388" y="1366125"/>
            <a:ext cx="35528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1025300" y="1601050"/>
            <a:ext cx="70389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/>
              <a:t>             Com adiantamento                                                          Sem adiantamento</a:t>
            </a:r>
            <a:endParaRPr/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413" y="2022700"/>
            <a:ext cx="2809048" cy="16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350" y="2022700"/>
            <a:ext cx="2847275" cy="16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1533388" y="3967750"/>
            <a:ext cx="2873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Stalls: 1500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Flushes: 1502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4930550" y="4023275"/>
            <a:ext cx="2808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Stalls: Tratados com nops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Flushes: 1500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Segundo Exemplo- Melhor Performance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085774" y="1630125"/>
            <a:ext cx="75378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/>
              <a:t>Com adiantamento                                         				Sem adiantamento</a:t>
            </a:r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00" y="2171624"/>
            <a:ext cx="2596850" cy="17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050" y="2171625"/>
            <a:ext cx="2596850" cy="17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/>
        </p:nvSpPr>
        <p:spPr>
          <a:xfrm>
            <a:off x="1022050" y="4073300"/>
            <a:ext cx="25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stall: 501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flushes:500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5094075" y="4171050"/>
            <a:ext cx="25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stall: </a:t>
            </a:r>
            <a:r>
              <a:rPr b="1" lang="pt-BR" sz="1100">
                <a:solidFill>
                  <a:schemeClr val="lt1"/>
                </a:solidFill>
              </a:rPr>
              <a:t> Tratados com nops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flushes:1000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