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3c6aff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3c6aff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3c6aff2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3c6aff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3c6aff2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3c6aff2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3c6aff2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3c6aff2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d3c6aff2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d3c6aff2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3c6aff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d3c6aff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Stall e Flushs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Bárbara e Rafa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Exemplo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770650" cy="25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87525" y="1515975"/>
            <a:ext cx="66768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adiantamento                                                           Sem adiantamento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13" y="2019725"/>
            <a:ext cx="2937751" cy="180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644" y="2019744"/>
            <a:ext cx="3020843" cy="180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Exemplo- Melhor Performance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026588" y="1630113"/>
            <a:ext cx="43161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adiantamento                                         Sem adiantamento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575" y="2013188"/>
            <a:ext cx="23336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825" y="2008425"/>
            <a:ext cx="23145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74450"/>
            <a:ext cx="3818800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25300" y="1601050"/>
            <a:ext cx="70389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            </a:t>
            </a:r>
            <a:r>
              <a:rPr lang="pt-BR"/>
              <a:t>Com adiantamento                                                          Sem adiantamento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13" y="2022700"/>
            <a:ext cx="2809048" cy="16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200" y="2022700"/>
            <a:ext cx="2862388" cy="1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</a:t>
            </a:r>
            <a:r>
              <a:rPr lang="pt-BR"/>
              <a:t> Exemplo- Melhor Performance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026588" y="1630113"/>
            <a:ext cx="43161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adiantamento                                         Sem adiantamento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50" y="2008425"/>
            <a:ext cx="2266836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150" y="2008425"/>
            <a:ext cx="2266825" cy="148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