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 Executivo</a:t>
            </a:r>
            <a:endParaRPr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Andriele Menegotto, Bárbara M. Ferreira e Jader Cunha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Organização de Equipe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Andriele: Arquiteta, Desenvolvedora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Bárbara: Gerente de projeto, Desenvolvedora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Jader: Analista, Testador, Desenvolvedor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Devido ao baixo número de pessoas no grupo, o papel de Desenvolvedor será dividido entre os membros do grupo, outras tarefas poderão ser divididas entre os membros durante o feitio do projeto.</a:t>
            </a:r>
            <a:endParaRPr/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lang="pt-BR" sz="1300"/>
              <a:t>Facilitar o processo de solicitação de monitores para as disciplinas, bem como facilitar a candidatura dos alunos para tais vagas e a organização do processo em geral, por parte de outros funcionários como o designado à coordenar as monitorias e os funcionários de secretaria que se envolvem no processo. 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300"/>
              <a:buChar char="●"/>
            </a:pPr>
            <a:r>
              <a:rPr lang="pt-BR" sz="1300"/>
              <a:t>Criar maior </a:t>
            </a:r>
            <a:r>
              <a:rPr lang="pt-BR" sz="1300"/>
              <a:t>visibilidade</a:t>
            </a:r>
            <a:r>
              <a:rPr lang="pt-BR" sz="1300"/>
              <a:t> para os alunos com relação às vagas existentes</a:t>
            </a:r>
            <a:endParaRPr sz="1300"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 sz="1300"/>
              <a:t>O professor cadastra pedido de solicitação de monitor (disciplina, carga-horária desejada).</a:t>
            </a:r>
            <a:endParaRPr sz="13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 sz="1300"/>
              <a:t>O professor pode cadastrar mais de um pedido de solicitação de monitor.</a:t>
            </a:r>
            <a:endParaRPr sz="13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 sz="1300"/>
              <a:t>Um funcionário da secretaria cadastra os dados acadêmicos: cursos, disciplinas.</a:t>
            </a:r>
            <a:endParaRPr sz="13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 sz="1300"/>
              <a:t>O aluno se candidata cadastrando-se no sistema.</a:t>
            </a:r>
            <a:endParaRPr sz="13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 sz="1300"/>
              <a:t>O sistema deve fazer a seleção inicial dos monitores para as disciplinas.</a:t>
            </a:r>
            <a:endParaRPr sz="13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 sz="1300"/>
              <a:t>O coordenador de monitoria pode alterar manualmente a alocação dos alunos para os pedidos de solicitação de monitor.</a:t>
            </a:r>
            <a:endParaRPr sz="13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 sz="1300"/>
              <a:t>O sistema deve permitir que qualquer usuário possa consultar a lista de monitoria (disciplina – professor – monitor)</a:t>
            </a:r>
            <a:endParaRPr sz="13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 sz="1300"/>
              <a:t>O coordenador pode consultar: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pt-BR" sz="1300"/>
              <a:t>Monitores de uma disciplina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pt-BR" sz="1300"/>
              <a:t>Disciplinas de um monitor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pt-BR" sz="1300"/>
              <a:t>Histórico de monitorias de um monitor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Riscos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</a:rPr>
              <a:t>Os riscos identificados até o momento pelo grupo incluem: </a:t>
            </a:r>
            <a:endParaRPr sz="1300"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pt-BR" sz="1300">
                <a:solidFill>
                  <a:srgbClr val="434343"/>
                </a:solidFill>
              </a:rPr>
              <a:t>Alta complexidade de determinada feature.</a:t>
            </a:r>
            <a:endParaRPr sz="1300">
              <a:solidFill>
                <a:srgbClr val="434343"/>
              </a:solidFill>
            </a:endParaRP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○"/>
            </a:pPr>
            <a:r>
              <a:rPr lang="pt-BR" sz="1300">
                <a:solidFill>
                  <a:srgbClr val="434343"/>
                </a:solidFill>
              </a:rPr>
              <a:t>Uma feature complexa pode demandar um estudo específico, assim implicando em um possível atraso na entrega.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pt-BR" sz="1300">
                <a:solidFill>
                  <a:srgbClr val="434343"/>
                </a:solidFill>
              </a:rPr>
              <a:t>Acontecimentos pessoais imprevistos.</a:t>
            </a:r>
            <a:endParaRPr sz="1300">
              <a:solidFill>
                <a:srgbClr val="434343"/>
              </a:solidFill>
            </a:endParaRP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○"/>
            </a:pPr>
            <a:r>
              <a:rPr lang="pt-BR" sz="1300">
                <a:solidFill>
                  <a:srgbClr val="434343"/>
                </a:solidFill>
              </a:rPr>
              <a:t>Um time pequeno de 3 pessoas divididas entre múltiplos papéis para cada membro está vulnerável quanto a produtividade e entregas caso aconteça algum imprevisto tendo em vista que cada integrante tem múltiplas responsabilidades que podem trancar o desenvolvimento.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pt-BR" sz="1300">
                <a:solidFill>
                  <a:srgbClr val="434343"/>
                </a:solidFill>
              </a:rPr>
              <a:t>Adesão dos usuários ao produto.</a:t>
            </a:r>
            <a:endParaRPr sz="1300">
              <a:solidFill>
                <a:srgbClr val="434343"/>
              </a:solidFill>
            </a:endParaRP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○"/>
            </a:pPr>
            <a:r>
              <a:rPr lang="pt-BR" sz="1300">
                <a:solidFill>
                  <a:srgbClr val="434343"/>
                </a:solidFill>
              </a:rPr>
              <a:t>Uma preocupação real quanto ao desenvolvimento de um projeto que devemos levar em consideração é o quão utilizada seria a plataforma para que houvessem retornos. Pelo fato de ser um trabalho para a disciplina não é impactante, mas é um risco a ser considerado.</a:t>
            </a:r>
            <a:endParaRPr sz="1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Cronograma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Número total de horas do projeto: 60 horas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Data final do projeto: 03/07/2018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Custo Estimado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 custo total do projeto será: R$ 140.500,00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