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sldIdLst>
    <p:sldId id="256" r:id="rId5"/>
    <p:sldId id="260" r:id="rId6"/>
    <p:sldId id="376" r:id="rId7"/>
    <p:sldId id="347" r:id="rId8"/>
    <p:sldId id="372" r:id="rId9"/>
    <p:sldId id="295" r:id="rId10"/>
    <p:sldId id="373" r:id="rId11"/>
    <p:sldId id="391" r:id="rId12"/>
    <p:sldId id="374" r:id="rId13"/>
    <p:sldId id="375" r:id="rId14"/>
    <p:sldId id="348" r:id="rId15"/>
    <p:sldId id="392" r:id="rId16"/>
    <p:sldId id="393" r:id="rId17"/>
    <p:sldId id="346" r:id="rId18"/>
    <p:sldId id="377" r:id="rId19"/>
    <p:sldId id="378" r:id="rId20"/>
    <p:sldId id="396" r:id="rId21"/>
    <p:sldId id="379" r:id="rId22"/>
    <p:sldId id="397" r:id="rId23"/>
    <p:sldId id="355" r:id="rId24"/>
    <p:sldId id="370" r:id="rId25"/>
    <p:sldId id="380" r:id="rId26"/>
    <p:sldId id="381" r:id="rId27"/>
    <p:sldId id="382" r:id="rId28"/>
    <p:sldId id="395" r:id="rId29"/>
    <p:sldId id="383" r:id="rId30"/>
    <p:sldId id="398" r:id="rId31"/>
    <p:sldId id="384" r:id="rId32"/>
    <p:sldId id="385" r:id="rId33"/>
    <p:sldId id="386" r:id="rId34"/>
    <p:sldId id="387" r:id="rId35"/>
    <p:sldId id="399" r:id="rId36"/>
    <p:sldId id="388" r:id="rId37"/>
    <p:sldId id="400" r:id="rId38"/>
    <p:sldId id="402" r:id="rId39"/>
    <p:sldId id="401" r:id="rId40"/>
    <p:sldId id="403" r:id="rId41"/>
    <p:sldId id="405" r:id="rId42"/>
    <p:sldId id="404" r:id="rId43"/>
    <p:sldId id="37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52AF888-6006-4D81-99CB-9E4611664E4F}">
          <p14:sldIdLst>
            <p14:sldId id="256"/>
            <p14:sldId id="260"/>
            <p14:sldId id="376"/>
            <p14:sldId id="347"/>
            <p14:sldId id="372"/>
            <p14:sldId id="295"/>
            <p14:sldId id="373"/>
            <p14:sldId id="391"/>
            <p14:sldId id="374"/>
            <p14:sldId id="375"/>
            <p14:sldId id="348"/>
            <p14:sldId id="392"/>
            <p14:sldId id="393"/>
            <p14:sldId id="346"/>
            <p14:sldId id="377"/>
            <p14:sldId id="378"/>
            <p14:sldId id="396"/>
            <p14:sldId id="379"/>
            <p14:sldId id="397"/>
            <p14:sldId id="355"/>
            <p14:sldId id="370"/>
            <p14:sldId id="380"/>
            <p14:sldId id="381"/>
            <p14:sldId id="382"/>
            <p14:sldId id="395"/>
            <p14:sldId id="383"/>
            <p14:sldId id="398"/>
            <p14:sldId id="384"/>
            <p14:sldId id="385"/>
            <p14:sldId id="386"/>
            <p14:sldId id="387"/>
            <p14:sldId id="399"/>
            <p14:sldId id="388"/>
            <p14:sldId id="400"/>
            <p14:sldId id="402"/>
            <p14:sldId id="401"/>
            <p14:sldId id="3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65A5C"/>
    <a:srgbClr val="E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88" y="-84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E9186-AE76-4BE8-860E-707F49A455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D238C-A5F1-4DF7-AA3A-5D9A0C665341}">
      <dgm:prSet phldrT="[Text]"/>
      <dgm:spPr/>
      <dgm:t>
        <a:bodyPr/>
        <a:lstStyle/>
        <a:p>
          <a:r>
            <a:rPr lang="en-US" dirty="0" smtClean="0"/>
            <a:t>DECLARE</a:t>
          </a:r>
          <a:endParaRPr lang="en-US" dirty="0"/>
        </a:p>
      </dgm:t>
    </dgm:pt>
    <dgm:pt modelId="{6094DFE3-6480-4E3E-AEBD-673C9D169FF4}" type="parTrans" cxnId="{A62EF092-30F9-47C3-8A1F-4CEF669544C7}">
      <dgm:prSet/>
      <dgm:spPr/>
      <dgm:t>
        <a:bodyPr/>
        <a:lstStyle/>
        <a:p>
          <a:endParaRPr lang="en-US"/>
        </a:p>
      </dgm:t>
    </dgm:pt>
    <dgm:pt modelId="{5CC14E97-F71C-4F4F-9477-B29D767B88FD}" type="sibTrans" cxnId="{A62EF092-30F9-47C3-8A1F-4CEF669544C7}">
      <dgm:prSet/>
      <dgm:spPr/>
      <dgm:t>
        <a:bodyPr/>
        <a:lstStyle/>
        <a:p>
          <a:endParaRPr lang="en-US"/>
        </a:p>
      </dgm:t>
    </dgm:pt>
    <dgm:pt modelId="{09FD05FF-B19A-48C6-BA9E-79A79A9B7F6A}">
      <dgm:prSet phldrT="[Text]"/>
      <dgm:spPr/>
      <dgm:t>
        <a:bodyPr/>
        <a:lstStyle/>
        <a:p>
          <a:r>
            <a:rPr lang="en-US" dirty="0" smtClean="0"/>
            <a:t>BEGIN</a:t>
          </a:r>
          <a:endParaRPr lang="en-US" dirty="0"/>
        </a:p>
      </dgm:t>
    </dgm:pt>
    <dgm:pt modelId="{98EFAC76-A390-4179-953D-8ECFDC17B782}" type="parTrans" cxnId="{63E137B8-FA58-4506-A4E4-E0D94EE87992}">
      <dgm:prSet/>
      <dgm:spPr/>
      <dgm:t>
        <a:bodyPr/>
        <a:lstStyle/>
        <a:p>
          <a:endParaRPr lang="en-US"/>
        </a:p>
      </dgm:t>
    </dgm:pt>
    <dgm:pt modelId="{662537DD-5BA7-4476-9531-B9C2105B1A32}" type="sibTrans" cxnId="{63E137B8-FA58-4506-A4E4-E0D94EE87992}">
      <dgm:prSet/>
      <dgm:spPr/>
      <dgm:t>
        <a:bodyPr/>
        <a:lstStyle/>
        <a:p>
          <a:endParaRPr lang="en-US"/>
        </a:p>
      </dgm:t>
    </dgm:pt>
    <dgm:pt modelId="{DE9B7FB5-5EB6-4605-9385-47020EE742A3}">
      <dgm:prSet phldrT="[Text]"/>
      <dgm:spPr/>
      <dgm:t>
        <a:bodyPr/>
        <a:lstStyle/>
        <a:p>
          <a:r>
            <a:rPr lang="en-US" dirty="0" smtClean="0"/>
            <a:t>EXCEPTION</a:t>
          </a:r>
        </a:p>
      </dgm:t>
    </dgm:pt>
    <dgm:pt modelId="{DB1B9219-DAAB-4DCE-A5AA-1FE9C8B4AECC}" type="parTrans" cxnId="{73F655CB-0E25-4F5A-8AA9-755F32A61CE6}">
      <dgm:prSet/>
      <dgm:spPr/>
      <dgm:t>
        <a:bodyPr/>
        <a:lstStyle/>
        <a:p>
          <a:endParaRPr lang="en-US"/>
        </a:p>
      </dgm:t>
    </dgm:pt>
    <dgm:pt modelId="{3BFB03D5-FCC9-4CE6-AE04-E9FA7627D427}" type="sibTrans" cxnId="{73F655CB-0E25-4F5A-8AA9-755F32A61CE6}">
      <dgm:prSet/>
      <dgm:spPr/>
      <dgm:t>
        <a:bodyPr/>
        <a:lstStyle/>
        <a:p>
          <a:endParaRPr lang="en-US"/>
        </a:p>
      </dgm:t>
    </dgm:pt>
    <dgm:pt modelId="{D4272FAB-5712-4B72-8854-D15C8FE5025F}">
      <dgm:prSet phldrT="[Text]"/>
      <dgm:spPr/>
      <dgm:t>
        <a:bodyPr/>
        <a:lstStyle/>
        <a:p>
          <a:r>
            <a:rPr lang="en-US" dirty="0" smtClean="0"/>
            <a:t>END;</a:t>
          </a:r>
        </a:p>
      </dgm:t>
    </dgm:pt>
    <dgm:pt modelId="{A05504B5-7289-4D84-8931-595D02C5A8AB}" type="parTrans" cxnId="{52FA89BF-3EBD-4544-8160-EAD4663D0DE8}">
      <dgm:prSet/>
      <dgm:spPr/>
      <dgm:t>
        <a:bodyPr/>
        <a:lstStyle/>
        <a:p>
          <a:endParaRPr lang="en-US"/>
        </a:p>
      </dgm:t>
    </dgm:pt>
    <dgm:pt modelId="{3EAC7432-046D-4974-9E17-B7C01016A938}" type="sibTrans" cxnId="{52FA89BF-3EBD-4544-8160-EAD4663D0DE8}">
      <dgm:prSet/>
      <dgm:spPr/>
      <dgm:t>
        <a:bodyPr/>
        <a:lstStyle/>
        <a:p>
          <a:endParaRPr lang="en-US"/>
        </a:p>
      </dgm:t>
    </dgm:pt>
    <dgm:pt modelId="{8762B8D5-C6F5-4BBD-8286-239869E9B30E}">
      <dgm:prSet phldrT="[Text]"/>
      <dgm:spPr/>
      <dgm:t>
        <a:bodyPr/>
        <a:lstStyle/>
        <a:p>
          <a:r>
            <a:rPr lang="en-US" dirty="0" smtClean="0"/>
            <a:t>Executable Statements (mandatory)</a:t>
          </a:r>
          <a:endParaRPr lang="en-US" dirty="0"/>
        </a:p>
      </dgm:t>
    </dgm:pt>
    <dgm:pt modelId="{A54AB126-4841-4811-88D9-DD28A1401D3B}" type="parTrans" cxnId="{F19F3078-130D-40FD-9C46-9C80A87A704C}">
      <dgm:prSet/>
      <dgm:spPr/>
      <dgm:t>
        <a:bodyPr/>
        <a:lstStyle/>
        <a:p>
          <a:endParaRPr lang="en-US"/>
        </a:p>
      </dgm:t>
    </dgm:pt>
    <dgm:pt modelId="{06A0205E-EB18-4AEA-81B0-13480A6B0C8C}" type="sibTrans" cxnId="{F19F3078-130D-40FD-9C46-9C80A87A704C}">
      <dgm:prSet/>
      <dgm:spPr/>
      <dgm:t>
        <a:bodyPr/>
        <a:lstStyle/>
        <a:p>
          <a:endParaRPr lang="en-US"/>
        </a:p>
      </dgm:t>
    </dgm:pt>
    <dgm:pt modelId="{8C2FF3D8-2B6A-4F04-9EE4-A569C44F4ED5}">
      <dgm:prSet phldrT="[Text]"/>
      <dgm:spPr/>
      <dgm:t>
        <a:bodyPr/>
        <a:lstStyle/>
        <a:p>
          <a:r>
            <a:rPr lang="en-US" dirty="0" smtClean="0"/>
            <a:t>Variable Declaration (optional)</a:t>
          </a:r>
          <a:endParaRPr lang="en-US" dirty="0"/>
        </a:p>
      </dgm:t>
    </dgm:pt>
    <dgm:pt modelId="{4C8DF83A-853F-4C43-8C72-4807FE44358F}" type="parTrans" cxnId="{1D30312A-A568-4E50-A88F-1CE49183728A}">
      <dgm:prSet/>
      <dgm:spPr/>
      <dgm:t>
        <a:bodyPr/>
        <a:lstStyle/>
        <a:p>
          <a:endParaRPr lang="en-US"/>
        </a:p>
      </dgm:t>
    </dgm:pt>
    <dgm:pt modelId="{4DB14D29-E304-4605-8D23-F8EEF555EA20}" type="sibTrans" cxnId="{1D30312A-A568-4E50-A88F-1CE49183728A}">
      <dgm:prSet/>
      <dgm:spPr/>
      <dgm:t>
        <a:bodyPr/>
        <a:lstStyle/>
        <a:p>
          <a:endParaRPr lang="en-US"/>
        </a:p>
      </dgm:t>
    </dgm:pt>
    <dgm:pt modelId="{8A89DB02-38E4-4A9A-A484-4ECADE30960B}">
      <dgm:prSet phldrT="[Text]"/>
      <dgm:spPr/>
      <dgm:t>
        <a:bodyPr/>
        <a:lstStyle/>
        <a:p>
          <a:r>
            <a:rPr lang="en-US" dirty="0" smtClean="0"/>
            <a:t>Exception Handlers  (optional)</a:t>
          </a:r>
        </a:p>
      </dgm:t>
    </dgm:pt>
    <dgm:pt modelId="{BA4A6760-81D2-4FE3-85E8-B4716C70626C}" type="parTrans" cxnId="{B6289C50-4CE8-4AE2-9D58-52ED4F0D9789}">
      <dgm:prSet/>
      <dgm:spPr/>
      <dgm:t>
        <a:bodyPr/>
        <a:lstStyle/>
        <a:p>
          <a:endParaRPr lang="en-US"/>
        </a:p>
      </dgm:t>
    </dgm:pt>
    <dgm:pt modelId="{3D56262E-78E2-4E3C-9BDD-09D274B6BFF3}" type="sibTrans" cxnId="{B6289C50-4CE8-4AE2-9D58-52ED4F0D9789}">
      <dgm:prSet/>
      <dgm:spPr/>
      <dgm:t>
        <a:bodyPr/>
        <a:lstStyle/>
        <a:p>
          <a:endParaRPr lang="en-US"/>
        </a:p>
      </dgm:t>
    </dgm:pt>
    <dgm:pt modelId="{07D0E05F-249D-4367-89F5-BFEFF1FEB571}" type="pres">
      <dgm:prSet presAssocID="{62BE9186-AE76-4BE8-860E-707F49A455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1810D-4D21-4A0F-BB19-8AC8071942CC}" type="pres">
      <dgm:prSet presAssocID="{7B2D238C-A5F1-4DF7-AA3A-5D9A0C665341}" presName="parentLin" presStyleCnt="0"/>
      <dgm:spPr/>
    </dgm:pt>
    <dgm:pt modelId="{E8AE2804-47AB-40EF-A01D-43E857B30998}" type="pres">
      <dgm:prSet presAssocID="{7B2D238C-A5F1-4DF7-AA3A-5D9A0C66534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C3B605A-0514-418D-B565-800B558BDDFE}" type="pres">
      <dgm:prSet presAssocID="{7B2D238C-A5F1-4DF7-AA3A-5D9A0C66534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5CDC4-1709-4AA6-BD70-975346079BB2}" type="pres">
      <dgm:prSet presAssocID="{7B2D238C-A5F1-4DF7-AA3A-5D9A0C665341}" presName="negativeSpace" presStyleCnt="0"/>
      <dgm:spPr/>
    </dgm:pt>
    <dgm:pt modelId="{31D15CCC-4BEF-41C1-98D5-6B5DB2DA8749}" type="pres">
      <dgm:prSet presAssocID="{7B2D238C-A5F1-4DF7-AA3A-5D9A0C66534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37C27-8751-4FD9-8C8D-29135D0C210C}" type="pres">
      <dgm:prSet presAssocID="{5CC14E97-F71C-4F4F-9477-B29D767B88FD}" presName="spaceBetweenRectangles" presStyleCnt="0"/>
      <dgm:spPr/>
    </dgm:pt>
    <dgm:pt modelId="{099E9367-7674-47F6-9E07-0E5881F9CF1F}" type="pres">
      <dgm:prSet presAssocID="{09FD05FF-B19A-48C6-BA9E-79A79A9B7F6A}" presName="parentLin" presStyleCnt="0"/>
      <dgm:spPr/>
    </dgm:pt>
    <dgm:pt modelId="{9B07E30E-4331-498E-80CA-273CC39EDADE}" type="pres">
      <dgm:prSet presAssocID="{09FD05FF-B19A-48C6-BA9E-79A79A9B7F6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416969E-D271-45F1-95EB-C86C822FD730}" type="pres">
      <dgm:prSet presAssocID="{09FD05FF-B19A-48C6-BA9E-79A79A9B7F6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C3597-9226-4EC9-8961-E9A038380E0C}" type="pres">
      <dgm:prSet presAssocID="{09FD05FF-B19A-48C6-BA9E-79A79A9B7F6A}" presName="negativeSpace" presStyleCnt="0"/>
      <dgm:spPr/>
    </dgm:pt>
    <dgm:pt modelId="{76E343D8-B717-4D90-863F-512D50780C5E}" type="pres">
      <dgm:prSet presAssocID="{09FD05FF-B19A-48C6-BA9E-79A79A9B7F6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FD2DD-A8C1-4CB3-8FC0-A5EE2A6A7F93}" type="pres">
      <dgm:prSet presAssocID="{662537DD-5BA7-4476-9531-B9C2105B1A32}" presName="spaceBetweenRectangles" presStyleCnt="0"/>
      <dgm:spPr/>
    </dgm:pt>
    <dgm:pt modelId="{B45F67B1-DE6D-427B-AED0-B7DD9E1BB136}" type="pres">
      <dgm:prSet presAssocID="{DE9B7FB5-5EB6-4605-9385-47020EE742A3}" presName="parentLin" presStyleCnt="0"/>
      <dgm:spPr/>
    </dgm:pt>
    <dgm:pt modelId="{0A95A681-3E65-4EEF-BE45-12F8E177BA27}" type="pres">
      <dgm:prSet presAssocID="{DE9B7FB5-5EB6-4605-9385-47020EE742A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5E7E48D-99B1-448B-B7C0-6DEE0B022A32}" type="pres">
      <dgm:prSet presAssocID="{DE9B7FB5-5EB6-4605-9385-47020EE742A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21A18-E6DE-41EC-AB17-C89FD6B68849}" type="pres">
      <dgm:prSet presAssocID="{DE9B7FB5-5EB6-4605-9385-47020EE742A3}" presName="negativeSpace" presStyleCnt="0"/>
      <dgm:spPr/>
    </dgm:pt>
    <dgm:pt modelId="{2B6E22FE-4D20-481D-9E39-2014D939D93B}" type="pres">
      <dgm:prSet presAssocID="{DE9B7FB5-5EB6-4605-9385-47020EE742A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54BDB-1A08-423B-BC68-60DA0C73FC8B}" type="pres">
      <dgm:prSet presAssocID="{3BFB03D5-FCC9-4CE6-AE04-E9FA7627D427}" presName="spaceBetweenRectangles" presStyleCnt="0"/>
      <dgm:spPr/>
    </dgm:pt>
    <dgm:pt modelId="{F791FDBA-0639-403D-833E-74E86242DFDF}" type="pres">
      <dgm:prSet presAssocID="{D4272FAB-5712-4B72-8854-D15C8FE5025F}" presName="parentLin" presStyleCnt="0"/>
      <dgm:spPr/>
    </dgm:pt>
    <dgm:pt modelId="{817EC359-BF61-4E93-BC13-80C58742AEAB}" type="pres">
      <dgm:prSet presAssocID="{D4272FAB-5712-4B72-8854-D15C8FE5025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68967FA-B133-4163-8704-977E10D7D0B8}" type="pres">
      <dgm:prSet presAssocID="{D4272FAB-5712-4B72-8854-D15C8FE5025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5F2C6-8A34-49C3-9C16-F55D0A560A13}" type="pres">
      <dgm:prSet presAssocID="{D4272FAB-5712-4B72-8854-D15C8FE5025F}" presName="negativeSpace" presStyleCnt="0"/>
      <dgm:spPr/>
    </dgm:pt>
    <dgm:pt modelId="{7DCF0200-4EDC-4277-8C77-7EEC96B9D45D}" type="pres">
      <dgm:prSet presAssocID="{D4272FAB-5712-4B72-8854-D15C8FE502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B5DC72-E017-4286-BE0A-2A77A1658FA3}" type="presOf" srcId="{DE9B7FB5-5EB6-4605-9385-47020EE742A3}" destId="{C5E7E48D-99B1-448B-B7C0-6DEE0B022A32}" srcOrd="1" destOrd="0" presId="urn:microsoft.com/office/officeart/2005/8/layout/list1"/>
    <dgm:cxn modelId="{1E311DC2-21D0-4531-AA66-ED249C2A789D}" type="presOf" srcId="{09FD05FF-B19A-48C6-BA9E-79A79A9B7F6A}" destId="{9B07E30E-4331-498E-80CA-273CC39EDADE}" srcOrd="0" destOrd="0" presId="urn:microsoft.com/office/officeart/2005/8/layout/list1"/>
    <dgm:cxn modelId="{A62EF092-30F9-47C3-8A1F-4CEF669544C7}" srcId="{62BE9186-AE76-4BE8-860E-707F49A455A7}" destId="{7B2D238C-A5F1-4DF7-AA3A-5D9A0C665341}" srcOrd="0" destOrd="0" parTransId="{6094DFE3-6480-4E3E-AEBD-673C9D169FF4}" sibTransId="{5CC14E97-F71C-4F4F-9477-B29D767B88FD}"/>
    <dgm:cxn modelId="{5BF00A71-5701-4F95-A1E7-D160F6105E60}" type="presOf" srcId="{7B2D238C-A5F1-4DF7-AA3A-5D9A0C665341}" destId="{E8AE2804-47AB-40EF-A01D-43E857B30998}" srcOrd="0" destOrd="0" presId="urn:microsoft.com/office/officeart/2005/8/layout/list1"/>
    <dgm:cxn modelId="{79C24C5B-7347-4F9E-8080-A8729022F501}" type="presOf" srcId="{7B2D238C-A5F1-4DF7-AA3A-5D9A0C665341}" destId="{9C3B605A-0514-418D-B565-800B558BDDFE}" srcOrd="1" destOrd="0" presId="urn:microsoft.com/office/officeart/2005/8/layout/list1"/>
    <dgm:cxn modelId="{8F352D07-BAAB-4FED-9BE9-7185BD7F0127}" type="presOf" srcId="{DE9B7FB5-5EB6-4605-9385-47020EE742A3}" destId="{0A95A681-3E65-4EEF-BE45-12F8E177BA27}" srcOrd="0" destOrd="0" presId="urn:microsoft.com/office/officeart/2005/8/layout/list1"/>
    <dgm:cxn modelId="{72D4657E-3F28-4630-8167-5AE2474AAD69}" type="presOf" srcId="{D4272FAB-5712-4B72-8854-D15C8FE5025F}" destId="{817EC359-BF61-4E93-BC13-80C58742AEAB}" srcOrd="0" destOrd="0" presId="urn:microsoft.com/office/officeart/2005/8/layout/list1"/>
    <dgm:cxn modelId="{70CB27A2-D460-4B0B-813D-49E9740A110B}" type="presOf" srcId="{8C2FF3D8-2B6A-4F04-9EE4-A569C44F4ED5}" destId="{31D15CCC-4BEF-41C1-98D5-6B5DB2DA8749}" srcOrd="0" destOrd="0" presId="urn:microsoft.com/office/officeart/2005/8/layout/list1"/>
    <dgm:cxn modelId="{63E137B8-FA58-4506-A4E4-E0D94EE87992}" srcId="{62BE9186-AE76-4BE8-860E-707F49A455A7}" destId="{09FD05FF-B19A-48C6-BA9E-79A79A9B7F6A}" srcOrd="1" destOrd="0" parTransId="{98EFAC76-A390-4179-953D-8ECFDC17B782}" sibTransId="{662537DD-5BA7-4476-9531-B9C2105B1A32}"/>
    <dgm:cxn modelId="{1D30312A-A568-4E50-A88F-1CE49183728A}" srcId="{7B2D238C-A5F1-4DF7-AA3A-5D9A0C665341}" destId="{8C2FF3D8-2B6A-4F04-9EE4-A569C44F4ED5}" srcOrd="0" destOrd="0" parTransId="{4C8DF83A-853F-4C43-8C72-4807FE44358F}" sibTransId="{4DB14D29-E304-4605-8D23-F8EEF555EA20}"/>
    <dgm:cxn modelId="{F19F3078-130D-40FD-9C46-9C80A87A704C}" srcId="{09FD05FF-B19A-48C6-BA9E-79A79A9B7F6A}" destId="{8762B8D5-C6F5-4BBD-8286-239869E9B30E}" srcOrd="0" destOrd="0" parTransId="{A54AB126-4841-4811-88D9-DD28A1401D3B}" sibTransId="{06A0205E-EB18-4AEA-81B0-13480A6B0C8C}"/>
    <dgm:cxn modelId="{73F655CB-0E25-4F5A-8AA9-755F32A61CE6}" srcId="{62BE9186-AE76-4BE8-860E-707F49A455A7}" destId="{DE9B7FB5-5EB6-4605-9385-47020EE742A3}" srcOrd="2" destOrd="0" parTransId="{DB1B9219-DAAB-4DCE-A5AA-1FE9C8B4AECC}" sibTransId="{3BFB03D5-FCC9-4CE6-AE04-E9FA7627D427}"/>
    <dgm:cxn modelId="{B6289C50-4CE8-4AE2-9D58-52ED4F0D9789}" srcId="{DE9B7FB5-5EB6-4605-9385-47020EE742A3}" destId="{8A89DB02-38E4-4A9A-A484-4ECADE30960B}" srcOrd="0" destOrd="0" parTransId="{BA4A6760-81D2-4FE3-85E8-B4716C70626C}" sibTransId="{3D56262E-78E2-4E3C-9BDD-09D274B6BFF3}"/>
    <dgm:cxn modelId="{FCFAE996-3717-4640-A44F-00C4D5FB67E9}" type="presOf" srcId="{8762B8D5-C6F5-4BBD-8286-239869E9B30E}" destId="{76E343D8-B717-4D90-863F-512D50780C5E}" srcOrd="0" destOrd="0" presId="urn:microsoft.com/office/officeart/2005/8/layout/list1"/>
    <dgm:cxn modelId="{2FF59DBD-A49C-41A4-B4FA-9A44D3C7199B}" type="presOf" srcId="{D4272FAB-5712-4B72-8854-D15C8FE5025F}" destId="{168967FA-B133-4163-8704-977E10D7D0B8}" srcOrd="1" destOrd="0" presId="urn:microsoft.com/office/officeart/2005/8/layout/list1"/>
    <dgm:cxn modelId="{52FA89BF-3EBD-4544-8160-EAD4663D0DE8}" srcId="{62BE9186-AE76-4BE8-860E-707F49A455A7}" destId="{D4272FAB-5712-4B72-8854-D15C8FE5025F}" srcOrd="3" destOrd="0" parTransId="{A05504B5-7289-4D84-8931-595D02C5A8AB}" sibTransId="{3EAC7432-046D-4974-9E17-B7C01016A938}"/>
    <dgm:cxn modelId="{0F6FA05C-B0CD-4CC7-8D7A-7001C6686F62}" type="presOf" srcId="{09FD05FF-B19A-48C6-BA9E-79A79A9B7F6A}" destId="{8416969E-D271-45F1-95EB-C86C822FD730}" srcOrd="1" destOrd="0" presId="urn:microsoft.com/office/officeart/2005/8/layout/list1"/>
    <dgm:cxn modelId="{A9A6352F-818D-4223-A7AD-48E7182D6D9E}" type="presOf" srcId="{8A89DB02-38E4-4A9A-A484-4ECADE30960B}" destId="{2B6E22FE-4D20-481D-9E39-2014D939D93B}" srcOrd="0" destOrd="0" presId="urn:microsoft.com/office/officeart/2005/8/layout/list1"/>
    <dgm:cxn modelId="{D9F4C29C-CE18-48E8-AF49-A5EE317E3C02}" type="presOf" srcId="{62BE9186-AE76-4BE8-860E-707F49A455A7}" destId="{07D0E05F-249D-4367-89F5-BFEFF1FEB571}" srcOrd="0" destOrd="0" presId="urn:microsoft.com/office/officeart/2005/8/layout/list1"/>
    <dgm:cxn modelId="{59401965-E7BB-4317-BDFE-8C9D4AEC3CBF}" type="presParOf" srcId="{07D0E05F-249D-4367-89F5-BFEFF1FEB571}" destId="{8841810D-4D21-4A0F-BB19-8AC8071942CC}" srcOrd="0" destOrd="0" presId="urn:microsoft.com/office/officeart/2005/8/layout/list1"/>
    <dgm:cxn modelId="{5863C0FB-90A0-4B29-B75B-3BD6EA091601}" type="presParOf" srcId="{8841810D-4D21-4A0F-BB19-8AC8071942CC}" destId="{E8AE2804-47AB-40EF-A01D-43E857B30998}" srcOrd="0" destOrd="0" presId="urn:microsoft.com/office/officeart/2005/8/layout/list1"/>
    <dgm:cxn modelId="{6781F6C4-E24E-44A9-9521-F20E478A1178}" type="presParOf" srcId="{8841810D-4D21-4A0F-BB19-8AC8071942CC}" destId="{9C3B605A-0514-418D-B565-800B558BDDFE}" srcOrd="1" destOrd="0" presId="urn:microsoft.com/office/officeart/2005/8/layout/list1"/>
    <dgm:cxn modelId="{EBB6F26A-31AC-4898-A40B-DD261F651B76}" type="presParOf" srcId="{07D0E05F-249D-4367-89F5-BFEFF1FEB571}" destId="{1FE5CDC4-1709-4AA6-BD70-975346079BB2}" srcOrd="1" destOrd="0" presId="urn:microsoft.com/office/officeart/2005/8/layout/list1"/>
    <dgm:cxn modelId="{6C297CBE-3FD0-4CD6-A837-F55E6DDC1BD7}" type="presParOf" srcId="{07D0E05F-249D-4367-89F5-BFEFF1FEB571}" destId="{31D15CCC-4BEF-41C1-98D5-6B5DB2DA8749}" srcOrd="2" destOrd="0" presId="urn:microsoft.com/office/officeart/2005/8/layout/list1"/>
    <dgm:cxn modelId="{FDF1304A-46ED-4383-95A4-ED4DFC685DD5}" type="presParOf" srcId="{07D0E05F-249D-4367-89F5-BFEFF1FEB571}" destId="{26F37C27-8751-4FD9-8C8D-29135D0C210C}" srcOrd="3" destOrd="0" presId="urn:microsoft.com/office/officeart/2005/8/layout/list1"/>
    <dgm:cxn modelId="{97359DDF-4F36-4694-8DCD-E74EF19C81EC}" type="presParOf" srcId="{07D0E05F-249D-4367-89F5-BFEFF1FEB571}" destId="{099E9367-7674-47F6-9E07-0E5881F9CF1F}" srcOrd="4" destOrd="0" presId="urn:microsoft.com/office/officeart/2005/8/layout/list1"/>
    <dgm:cxn modelId="{E0E696F0-E70D-4971-90FA-56821E3125CC}" type="presParOf" srcId="{099E9367-7674-47F6-9E07-0E5881F9CF1F}" destId="{9B07E30E-4331-498E-80CA-273CC39EDADE}" srcOrd="0" destOrd="0" presId="urn:microsoft.com/office/officeart/2005/8/layout/list1"/>
    <dgm:cxn modelId="{CED06713-A221-4065-8873-73BE6A6305E7}" type="presParOf" srcId="{099E9367-7674-47F6-9E07-0E5881F9CF1F}" destId="{8416969E-D271-45F1-95EB-C86C822FD730}" srcOrd="1" destOrd="0" presId="urn:microsoft.com/office/officeart/2005/8/layout/list1"/>
    <dgm:cxn modelId="{CB7BB9DF-3177-42A4-B0B2-789E5B5CBB44}" type="presParOf" srcId="{07D0E05F-249D-4367-89F5-BFEFF1FEB571}" destId="{1B2C3597-9226-4EC9-8961-E9A038380E0C}" srcOrd="5" destOrd="0" presId="urn:microsoft.com/office/officeart/2005/8/layout/list1"/>
    <dgm:cxn modelId="{133903B5-6682-42CB-8FD5-8A56765F5AD4}" type="presParOf" srcId="{07D0E05F-249D-4367-89F5-BFEFF1FEB571}" destId="{76E343D8-B717-4D90-863F-512D50780C5E}" srcOrd="6" destOrd="0" presId="urn:microsoft.com/office/officeart/2005/8/layout/list1"/>
    <dgm:cxn modelId="{6BEC4A8C-BAA1-4074-9A44-22EDCE8568D5}" type="presParOf" srcId="{07D0E05F-249D-4367-89F5-BFEFF1FEB571}" destId="{85EFD2DD-A8C1-4CB3-8FC0-A5EE2A6A7F93}" srcOrd="7" destOrd="0" presId="urn:microsoft.com/office/officeart/2005/8/layout/list1"/>
    <dgm:cxn modelId="{A3439A12-0469-423E-82C8-4364D00CD4F7}" type="presParOf" srcId="{07D0E05F-249D-4367-89F5-BFEFF1FEB571}" destId="{B45F67B1-DE6D-427B-AED0-B7DD9E1BB136}" srcOrd="8" destOrd="0" presId="urn:microsoft.com/office/officeart/2005/8/layout/list1"/>
    <dgm:cxn modelId="{55ABC070-0D5A-44C2-B04A-45B5CB86FB07}" type="presParOf" srcId="{B45F67B1-DE6D-427B-AED0-B7DD9E1BB136}" destId="{0A95A681-3E65-4EEF-BE45-12F8E177BA27}" srcOrd="0" destOrd="0" presId="urn:microsoft.com/office/officeart/2005/8/layout/list1"/>
    <dgm:cxn modelId="{95AF6E8E-6208-4185-B000-95339CDCC49F}" type="presParOf" srcId="{B45F67B1-DE6D-427B-AED0-B7DD9E1BB136}" destId="{C5E7E48D-99B1-448B-B7C0-6DEE0B022A32}" srcOrd="1" destOrd="0" presId="urn:microsoft.com/office/officeart/2005/8/layout/list1"/>
    <dgm:cxn modelId="{FE23DC98-EF2C-4C5E-9641-CBCF739C2BDC}" type="presParOf" srcId="{07D0E05F-249D-4367-89F5-BFEFF1FEB571}" destId="{E1A21A18-E6DE-41EC-AB17-C89FD6B68849}" srcOrd="9" destOrd="0" presId="urn:microsoft.com/office/officeart/2005/8/layout/list1"/>
    <dgm:cxn modelId="{FF5EC571-2E5C-41A8-B1D1-555FEBF0E6D1}" type="presParOf" srcId="{07D0E05F-249D-4367-89F5-BFEFF1FEB571}" destId="{2B6E22FE-4D20-481D-9E39-2014D939D93B}" srcOrd="10" destOrd="0" presId="urn:microsoft.com/office/officeart/2005/8/layout/list1"/>
    <dgm:cxn modelId="{4F7F2D9B-A59D-4E9A-9B27-AEC39306263B}" type="presParOf" srcId="{07D0E05F-249D-4367-89F5-BFEFF1FEB571}" destId="{D7454BDB-1A08-423B-BC68-60DA0C73FC8B}" srcOrd="11" destOrd="0" presId="urn:microsoft.com/office/officeart/2005/8/layout/list1"/>
    <dgm:cxn modelId="{5DA48A8E-25EC-4E5F-9872-DFAFB3F528F2}" type="presParOf" srcId="{07D0E05F-249D-4367-89F5-BFEFF1FEB571}" destId="{F791FDBA-0639-403D-833E-74E86242DFDF}" srcOrd="12" destOrd="0" presId="urn:microsoft.com/office/officeart/2005/8/layout/list1"/>
    <dgm:cxn modelId="{5473E123-25A8-4B43-AB96-2EA643FCED02}" type="presParOf" srcId="{F791FDBA-0639-403D-833E-74E86242DFDF}" destId="{817EC359-BF61-4E93-BC13-80C58742AEAB}" srcOrd="0" destOrd="0" presId="urn:microsoft.com/office/officeart/2005/8/layout/list1"/>
    <dgm:cxn modelId="{A6AFE274-D446-4FEE-A1A0-CBF40107571A}" type="presParOf" srcId="{F791FDBA-0639-403D-833E-74E86242DFDF}" destId="{168967FA-B133-4163-8704-977E10D7D0B8}" srcOrd="1" destOrd="0" presId="urn:microsoft.com/office/officeart/2005/8/layout/list1"/>
    <dgm:cxn modelId="{5D87E80C-9181-4B37-87F1-DC07ED6347B0}" type="presParOf" srcId="{07D0E05F-249D-4367-89F5-BFEFF1FEB571}" destId="{9C25F2C6-8A34-49C3-9C16-F55D0A560A13}" srcOrd="13" destOrd="0" presId="urn:microsoft.com/office/officeart/2005/8/layout/list1"/>
    <dgm:cxn modelId="{093D832A-820A-434B-8035-DC15B7311E81}" type="presParOf" srcId="{07D0E05F-249D-4367-89F5-BFEFF1FEB571}" destId="{7DCF0200-4EDC-4277-8C77-7EEC96B9D45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13AB4-C179-44ED-B837-7EE607F1534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EED8E-50D5-4B54-BBF0-1F1F975FDD5F}">
      <dgm:prSet phldrT="[Text]" custT="1"/>
      <dgm:spPr/>
      <dgm:t>
        <a:bodyPr/>
        <a:lstStyle/>
        <a:p>
          <a:r>
            <a:rPr lang="en-US" sz="2800" dirty="0" smtClean="0"/>
            <a:t>SQL%</a:t>
          </a:r>
          <a:endParaRPr lang="en-US" sz="2800" dirty="0"/>
        </a:p>
      </dgm:t>
    </dgm:pt>
    <dgm:pt modelId="{94BACAF4-8310-4692-9EBC-84773975F0F8}" type="parTrans" cxnId="{25561DAE-7084-4641-A412-6B6D6E5309D0}">
      <dgm:prSet/>
      <dgm:spPr/>
      <dgm:t>
        <a:bodyPr/>
        <a:lstStyle/>
        <a:p>
          <a:endParaRPr lang="en-US"/>
        </a:p>
      </dgm:t>
    </dgm:pt>
    <dgm:pt modelId="{F63CF48B-DC61-48DF-B3BE-7F325AB26F7D}" type="sibTrans" cxnId="{25561DAE-7084-4641-A412-6B6D6E5309D0}">
      <dgm:prSet/>
      <dgm:spPr/>
      <dgm:t>
        <a:bodyPr/>
        <a:lstStyle/>
        <a:p>
          <a:endParaRPr lang="en-US"/>
        </a:p>
      </dgm:t>
    </dgm:pt>
    <dgm:pt modelId="{C0AE164F-3E34-4F57-AECB-DB754BC85AA3}">
      <dgm:prSet phldrT="[Text]" custT="1"/>
      <dgm:spPr/>
      <dgm:t>
        <a:bodyPr/>
        <a:lstStyle/>
        <a:p>
          <a:r>
            <a:rPr lang="en-US" sz="1800" dirty="0" smtClean="0"/>
            <a:t>FOUND</a:t>
          </a:r>
          <a:endParaRPr lang="en-US" sz="1800" dirty="0"/>
        </a:p>
      </dgm:t>
    </dgm:pt>
    <dgm:pt modelId="{13B5411F-BF50-4E45-A5BC-FB89B83A8EF9}" type="parTrans" cxnId="{8C43CA53-AB12-46E1-BBFB-187637595ECF}">
      <dgm:prSet/>
      <dgm:spPr/>
      <dgm:t>
        <a:bodyPr/>
        <a:lstStyle/>
        <a:p>
          <a:endParaRPr lang="en-US"/>
        </a:p>
      </dgm:t>
    </dgm:pt>
    <dgm:pt modelId="{A182A33B-B914-44A5-B405-4E66DD16519C}" type="sibTrans" cxnId="{8C43CA53-AB12-46E1-BBFB-187637595ECF}">
      <dgm:prSet/>
      <dgm:spPr/>
      <dgm:t>
        <a:bodyPr/>
        <a:lstStyle/>
        <a:p>
          <a:endParaRPr lang="en-US"/>
        </a:p>
      </dgm:t>
    </dgm:pt>
    <dgm:pt modelId="{72445EC6-C547-4077-A0E5-FFAE4A1B441E}">
      <dgm:prSet phldrT="[Text]"/>
      <dgm:spPr/>
      <dgm:t>
        <a:bodyPr/>
        <a:lstStyle/>
        <a:p>
          <a:r>
            <a:rPr lang="en-US" dirty="0" smtClean="0"/>
            <a:t>ISOPEN</a:t>
          </a:r>
          <a:endParaRPr lang="en-US" dirty="0"/>
        </a:p>
      </dgm:t>
    </dgm:pt>
    <dgm:pt modelId="{E6035300-6293-4421-9DFF-C02F23368AA8}" type="parTrans" cxnId="{27FD67F2-D96F-45E0-BAF8-3B12992C50A8}">
      <dgm:prSet/>
      <dgm:spPr/>
      <dgm:t>
        <a:bodyPr/>
        <a:lstStyle/>
        <a:p>
          <a:endParaRPr lang="en-US"/>
        </a:p>
      </dgm:t>
    </dgm:pt>
    <dgm:pt modelId="{FF9C7090-F394-4EED-A1DF-68B8529FBB87}" type="sibTrans" cxnId="{27FD67F2-D96F-45E0-BAF8-3B12992C50A8}">
      <dgm:prSet/>
      <dgm:spPr/>
      <dgm:t>
        <a:bodyPr/>
        <a:lstStyle/>
        <a:p>
          <a:endParaRPr lang="en-US"/>
        </a:p>
      </dgm:t>
    </dgm:pt>
    <dgm:pt modelId="{16BC9E4E-C1E8-4D1C-89F3-BCD7E779B17F}">
      <dgm:prSet phldrT="[Text]"/>
      <dgm:spPr/>
      <dgm:t>
        <a:bodyPr/>
        <a:lstStyle/>
        <a:p>
          <a:r>
            <a:rPr lang="en-US" dirty="0" smtClean="0"/>
            <a:t>NOTFOUND</a:t>
          </a:r>
        </a:p>
      </dgm:t>
    </dgm:pt>
    <dgm:pt modelId="{6C261CB6-9477-4F3C-B6E8-BEB3E9AFA0F9}" type="parTrans" cxnId="{D2933FDF-BF2C-4D2D-881B-798CF62D5640}">
      <dgm:prSet/>
      <dgm:spPr/>
      <dgm:t>
        <a:bodyPr/>
        <a:lstStyle/>
        <a:p>
          <a:endParaRPr lang="en-US"/>
        </a:p>
      </dgm:t>
    </dgm:pt>
    <dgm:pt modelId="{AA6F418F-E5DA-419D-9517-6AA267CD6B64}" type="sibTrans" cxnId="{D2933FDF-BF2C-4D2D-881B-798CF62D5640}">
      <dgm:prSet/>
      <dgm:spPr/>
      <dgm:t>
        <a:bodyPr/>
        <a:lstStyle/>
        <a:p>
          <a:endParaRPr lang="en-US"/>
        </a:p>
      </dgm:t>
    </dgm:pt>
    <dgm:pt modelId="{1E11BCAD-90D8-4F7B-B762-728B9076740B}">
      <dgm:prSet phldrT="[Text]"/>
      <dgm:spPr/>
      <dgm:t>
        <a:bodyPr/>
        <a:lstStyle/>
        <a:p>
          <a:r>
            <a:rPr lang="en-US" dirty="0" smtClean="0"/>
            <a:t>ROWCOUNT</a:t>
          </a:r>
        </a:p>
      </dgm:t>
    </dgm:pt>
    <dgm:pt modelId="{518E1F35-39A6-473A-9AA6-D7C1C77AECDC}" type="parTrans" cxnId="{1E270640-9579-4A8C-83F7-42E5BE35E854}">
      <dgm:prSet/>
      <dgm:spPr/>
      <dgm:t>
        <a:bodyPr/>
        <a:lstStyle/>
        <a:p>
          <a:endParaRPr lang="en-US"/>
        </a:p>
      </dgm:t>
    </dgm:pt>
    <dgm:pt modelId="{A965CD1B-D503-48EE-B3E8-773FC924C869}" type="sibTrans" cxnId="{1E270640-9579-4A8C-83F7-42E5BE35E854}">
      <dgm:prSet/>
      <dgm:spPr/>
      <dgm:t>
        <a:bodyPr/>
        <a:lstStyle/>
        <a:p>
          <a:endParaRPr lang="en-US"/>
        </a:p>
      </dgm:t>
    </dgm:pt>
    <dgm:pt modelId="{0E5DCBB0-3634-4763-9E3B-1175BEDB5175}" type="pres">
      <dgm:prSet presAssocID="{45513AB4-C179-44ED-B837-7EE607F153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669FA-8D83-4D36-AED3-DD7BC349596B}" type="pres">
      <dgm:prSet presAssocID="{6FFEED8E-50D5-4B54-BBF0-1F1F975FDD5F}" presName="root1" presStyleCnt="0"/>
      <dgm:spPr/>
    </dgm:pt>
    <dgm:pt modelId="{21C9165D-D973-4BF3-89B6-433FE8C4ABFD}" type="pres">
      <dgm:prSet presAssocID="{6FFEED8E-50D5-4B54-BBF0-1F1F975FDD5F}" presName="LevelOneTextNode" presStyleLbl="node0" presStyleIdx="0" presStyleCnt="1" custAng="5400000" custScaleX="143704" custScaleY="72607" custLinFactNeighborX="273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BA56B-F11B-46F5-92D0-0456E8BE1107}" type="pres">
      <dgm:prSet presAssocID="{6FFEED8E-50D5-4B54-BBF0-1F1F975FDD5F}" presName="level2hierChild" presStyleCnt="0"/>
      <dgm:spPr/>
    </dgm:pt>
    <dgm:pt modelId="{6240867B-541C-4F11-A955-4D60BDA8C5AF}" type="pres">
      <dgm:prSet presAssocID="{13B5411F-BF50-4E45-A5BC-FB89B83A8EF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523F2E06-5F59-4773-A996-8B1B16084566}" type="pres">
      <dgm:prSet presAssocID="{13B5411F-BF50-4E45-A5BC-FB89B83A8EF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4A1D5B7-90DE-4C90-BA56-2A2437215950}" type="pres">
      <dgm:prSet presAssocID="{C0AE164F-3E34-4F57-AECB-DB754BC85AA3}" presName="root2" presStyleCnt="0"/>
      <dgm:spPr/>
    </dgm:pt>
    <dgm:pt modelId="{F455DB1F-A59E-436C-A85B-B90EBF7BF521}" type="pres">
      <dgm:prSet presAssocID="{C0AE164F-3E34-4F57-AECB-DB754BC85AA3}" presName="LevelTwoTextNode" presStyleLbl="node2" presStyleIdx="0" presStyleCnt="4" custScaleX="118575" custLinFactX="498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A1C73-FEDB-4E99-B09F-4B3903F249AE}" type="pres">
      <dgm:prSet presAssocID="{C0AE164F-3E34-4F57-AECB-DB754BC85AA3}" presName="level3hierChild" presStyleCnt="0"/>
      <dgm:spPr/>
    </dgm:pt>
    <dgm:pt modelId="{0437D7E4-7FF5-4DF7-BE02-20E8CC35991E}" type="pres">
      <dgm:prSet presAssocID="{E6035300-6293-4421-9DFF-C02F23368AA8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52FB73F6-8786-4368-A05C-5C99BE221524}" type="pres">
      <dgm:prSet presAssocID="{E6035300-6293-4421-9DFF-C02F23368AA8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DF55345-90E0-418A-873C-91F1341C496D}" type="pres">
      <dgm:prSet presAssocID="{72445EC6-C547-4077-A0E5-FFAE4A1B441E}" presName="root2" presStyleCnt="0"/>
      <dgm:spPr/>
    </dgm:pt>
    <dgm:pt modelId="{1147C807-51E8-44BE-B272-FB785FD7CCE9}" type="pres">
      <dgm:prSet presAssocID="{72445EC6-C547-4077-A0E5-FFAE4A1B441E}" presName="LevelTwoTextNode" presStyleLbl="node2" presStyleIdx="1" presStyleCnt="4" custScaleX="118575" custLinFactX="498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4B277-DB65-4EF7-9D73-197A7798B3DC}" type="pres">
      <dgm:prSet presAssocID="{72445EC6-C547-4077-A0E5-FFAE4A1B441E}" presName="level3hierChild" presStyleCnt="0"/>
      <dgm:spPr/>
    </dgm:pt>
    <dgm:pt modelId="{DE714333-C7AA-495A-B48D-195DB0E74123}" type="pres">
      <dgm:prSet presAssocID="{6C261CB6-9477-4F3C-B6E8-BEB3E9AFA0F9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B00A87C9-DB03-4746-AEC9-239FCDAFF5DF}" type="pres">
      <dgm:prSet presAssocID="{6C261CB6-9477-4F3C-B6E8-BEB3E9AFA0F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85DF602-DB82-4928-A5A3-7E1960E262AE}" type="pres">
      <dgm:prSet presAssocID="{16BC9E4E-C1E8-4D1C-89F3-BCD7E779B17F}" presName="root2" presStyleCnt="0"/>
      <dgm:spPr/>
    </dgm:pt>
    <dgm:pt modelId="{E885FF7D-F5B1-4FAC-B392-CDCAE9B07705}" type="pres">
      <dgm:prSet presAssocID="{16BC9E4E-C1E8-4D1C-89F3-BCD7E779B17F}" presName="LevelTwoTextNode" presStyleLbl="node2" presStyleIdx="2" presStyleCnt="4" custScaleX="118575" custLinFactX="498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1593E7-12B7-4A55-B9D9-599EA76CC788}" type="pres">
      <dgm:prSet presAssocID="{16BC9E4E-C1E8-4D1C-89F3-BCD7E779B17F}" presName="level3hierChild" presStyleCnt="0"/>
      <dgm:spPr/>
    </dgm:pt>
    <dgm:pt modelId="{D3F55DD5-2D68-48F0-954B-5EA2AAECDC56}" type="pres">
      <dgm:prSet presAssocID="{518E1F35-39A6-473A-9AA6-D7C1C77AECDC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1BC7A70D-3B6C-422C-9600-41091E62EC80}" type="pres">
      <dgm:prSet presAssocID="{518E1F35-39A6-473A-9AA6-D7C1C77AECD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163A5DB-93AD-4456-B2C3-FD36AFC83086}" type="pres">
      <dgm:prSet presAssocID="{1E11BCAD-90D8-4F7B-B762-728B9076740B}" presName="root2" presStyleCnt="0"/>
      <dgm:spPr/>
    </dgm:pt>
    <dgm:pt modelId="{5B26538E-ADC2-431B-8610-8EE77174BCF3}" type="pres">
      <dgm:prSet presAssocID="{1E11BCAD-90D8-4F7B-B762-728B9076740B}" presName="LevelTwoTextNode" presStyleLbl="node2" presStyleIdx="3" presStyleCnt="4" custScaleX="118575" custLinFactX="498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9AA1F-F234-4460-9E8C-39344F511C60}" type="pres">
      <dgm:prSet presAssocID="{1E11BCAD-90D8-4F7B-B762-728B9076740B}" presName="level3hierChild" presStyleCnt="0"/>
      <dgm:spPr/>
    </dgm:pt>
  </dgm:ptLst>
  <dgm:cxnLst>
    <dgm:cxn modelId="{1B83AC54-6715-4709-AFD6-7A276E2B5F20}" type="presOf" srcId="{C0AE164F-3E34-4F57-AECB-DB754BC85AA3}" destId="{F455DB1F-A59E-436C-A85B-B90EBF7BF521}" srcOrd="0" destOrd="0" presId="urn:microsoft.com/office/officeart/2008/layout/HorizontalMultiLevelHierarchy"/>
    <dgm:cxn modelId="{5ECAB37D-970D-4EFA-A67C-856FD7A28B71}" type="presOf" srcId="{16BC9E4E-C1E8-4D1C-89F3-BCD7E779B17F}" destId="{E885FF7D-F5B1-4FAC-B392-CDCAE9B07705}" srcOrd="0" destOrd="0" presId="urn:microsoft.com/office/officeart/2008/layout/HorizontalMultiLevelHierarchy"/>
    <dgm:cxn modelId="{CCA879AC-16EC-479E-BA61-10AFF4ADFDEA}" type="presOf" srcId="{518E1F35-39A6-473A-9AA6-D7C1C77AECDC}" destId="{1BC7A70D-3B6C-422C-9600-41091E62EC80}" srcOrd="1" destOrd="0" presId="urn:microsoft.com/office/officeart/2008/layout/HorizontalMultiLevelHierarchy"/>
    <dgm:cxn modelId="{88A2BB5E-3ABF-403F-B381-F24FA972CD96}" type="presOf" srcId="{6C261CB6-9477-4F3C-B6E8-BEB3E9AFA0F9}" destId="{DE714333-C7AA-495A-B48D-195DB0E74123}" srcOrd="0" destOrd="0" presId="urn:microsoft.com/office/officeart/2008/layout/HorizontalMultiLevelHierarchy"/>
    <dgm:cxn modelId="{3B09D090-B113-49FD-896B-828E8C24BDAC}" type="presOf" srcId="{13B5411F-BF50-4E45-A5BC-FB89B83A8EF9}" destId="{6240867B-541C-4F11-A955-4D60BDA8C5AF}" srcOrd="0" destOrd="0" presId="urn:microsoft.com/office/officeart/2008/layout/HorizontalMultiLevelHierarchy"/>
    <dgm:cxn modelId="{72279F9F-77FA-4C50-8F05-B40DA01C474C}" type="presOf" srcId="{E6035300-6293-4421-9DFF-C02F23368AA8}" destId="{0437D7E4-7FF5-4DF7-BE02-20E8CC35991E}" srcOrd="0" destOrd="0" presId="urn:microsoft.com/office/officeart/2008/layout/HorizontalMultiLevelHierarchy"/>
    <dgm:cxn modelId="{D2933FDF-BF2C-4D2D-881B-798CF62D5640}" srcId="{6FFEED8E-50D5-4B54-BBF0-1F1F975FDD5F}" destId="{16BC9E4E-C1E8-4D1C-89F3-BCD7E779B17F}" srcOrd="2" destOrd="0" parTransId="{6C261CB6-9477-4F3C-B6E8-BEB3E9AFA0F9}" sibTransId="{AA6F418F-E5DA-419D-9517-6AA267CD6B64}"/>
    <dgm:cxn modelId="{27FD67F2-D96F-45E0-BAF8-3B12992C50A8}" srcId="{6FFEED8E-50D5-4B54-BBF0-1F1F975FDD5F}" destId="{72445EC6-C547-4077-A0E5-FFAE4A1B441E}" srcOrd="1" destOrd="0" parTransId="{E6035300-6293-4421-9DFF-C02F23368AA8}" sibTransId="{FF9C7090-F394-4EED-A1DF-68B8529FBB87}"/>
    <dgm:cxn modelId="{8C43CA53-AB12-46E1-BBFB-187637595ECF}" srcId="{6FFEED8E-50D5-4B54-BBF0-1F1F975FDD5F}" destId="{C0AE164F-3E34-4F57-AECB-DB754BC85AA3}" srcOrd="0" destOrd="0" parTransId="{13B5411F-BF50-4E45-A5BC-FB89B83A8EF9}" sibTransId="{A182A33B-B914-44A5-B405-4E66DD16519C}"/>
    <dgm:cxn modelId="{DB08742E-DB79-4C98-8088-75367FC80B48}" type="presOf" srcId="{13B5411F-BF50-4E45-A5BC-FB89B83A8EF9}" destId="{523F2E06-5F59-4773-A996-8B1B16084566}" srcOrd="1" destOrd="0" presId="urn:microsoft.com/office/officeart/2008/layout/HorizontalMultiLevelHierarchy"/>
    <dgm:cxn modelId="{6FFB5F73-0563-481A-8D71-79221F21A92E}" type="presOf" srcId="{518E1F35-39A6-473A-9AA6-D7C1C77AECDC}" destId="{D3F55DD5-2D68-48F0-954B-5EA2AAECDC56}" srcOrd="0" destOrd="0" presId="urn:microsoft.com/office/officeart/2008/layout/HorizontalMultiLevelHierarchy"/>
    <dgm:cxn modelId="{25561DAE-7084-4641-A412-6B6D6E5309D0}" srcId="{45513AB4-C179-44ED-B837-7EE607F1534F}" destId="{6FFEED8E-50D5-4B54-BBF0-1F1F975FDD5F}" srcOrd="0" destOrd="0" parTransId="{94BACAF4-8310-4692-9EBC-84773975F0F8}" sibTransId="{F63CF48B-DC61-48DF-B3BE-7F325AB26F7D}"/>
    <dgm:cxn modelId="{AFC52E6B-B63A-4EAC-9B52-BFC69F8B7B94}" type="presOf" srcId="{6C261CB6-9477-4F3C-B6E8-BEB3E9AFA0F9}" destId="{B00A87C9-DB03-4746-AEC9-239FCDAFF5DF}" srcOrd="1" destOrd="0" presId="urn:microsoft.com/office/officeart/2008/layout/HorizontalMultiLevelHierarchy"/>
    <dgm:cxn modelId="{BBE2666C-DAD2-482D-91CB-C5D1F50C5F0F}" type="presOf" srcId="{45513AB4-C179-44ED-B837-7EE607F1534F}" destId="{0E5DCBB0-3634-4763-9E3B-1175BEDB5175}" srcOrd="0" destOrd="0" presId="urn:microsoft.com/office/officeart/2008/layout/HorizontalMultiLevelHierarchy"/>
    <dgm:cxn modelId="{8B939DE8-8683-4844-8141-177EE7912C08}" type="presOf" srcId="{6FFEED8E-50D5-4B54-BBF0-1F1F975FDD5F}" destId="{21C9165D-D973-4BF3-89B6-433FE8C4ABFD}" srcOrd="0" destOrd="0" presId="urn:microsoft.com/office/officeart/2008/layout/HorizontalMultiLevelHierarchy"/>
    <dgm:cxn modelId="{A1EF6DE1-24F4-4DBA-9767-B727CE0D368C}" type="presOf" srcId="{72445EC6-C547-4077-A0E5-FFAE4A1B441E}" destId="{1147C807-51E8-44BE-B272-FB785FD7CCE9}" srcOrd="0" destOrd="0" presId="urn:microsoft.com/office/officeart/2008/layout/HorizontalMultiLevelHierarchy"/>
    <dgm:cxn modelId="{1E270640-9579-4A8C-83F7-42E5BE35E854}" srcId="{6FFEED8E-50D5-4B54-BBF0-1F1F975FDD5F}" destId="{1E11BCAD-90D8-4F7B-B762-728B9076740B}" srcOrd="3" destOrd="0" parTransId="{518E1F35-39A6-473A-9AA6-D7C1C77AECDC}" sibTransId="{A965CD1B-D503-48EE-B3E8-773FC924C869}"/>
    <dgm:cxn modelId="{5AF5B390-9551-4595-9DDE-13F92558E67F}" type="presOf" srcId="{E6035300-6293-4421-9DFF-C02F23368AA8}" destId="{52FB73F6-8786-4368-A05C-5C99BE221524}" srcOrd="1" destOrd="0" presId="urn:microsoft.com/office/officeart/2008/layout/HorizontalMultiLevelHierarchy"/>
    <dgm:cxn modelId="{D65D8E52-D10A-4A40-8D3A-219E8775ED41}" type="presOf" srcId="{1E11BCAD-90D8-4F7B-B762-728B9076740B}" destId="{5B26538E-ADC2-431B-8610-8EE77174BCF3}" srcOrd="0" destOrd="0" presId="urn:microsoft.com/office/officeart/2008/layout/HorizontalMultiLevelHierarchy"/>
    <dgm:cxn modelId="{EA52BF8B-6712-463A-8C3A-FB8BF6F254EA}" type="presParOf" srcId="{0E5DCBB0-3634-4763-9E3B-1175BEDB5175}" destId="{7DB669FA-8D83-4D36-AED3-DD7BC349596B}" srcOrd="0" destOrd="0" presId="urn:microsoft.com/office/officeart/2008/layout/HorizontalMultiLevelHierarchy"/>
    <dgm:cxn modelId="{9727EE4B-5B3C-46B4-AD36-1F86AE1D6EC4}" type="presParOf" srcId="{7DB669FA-8D83-4D36-AED3-DD7BC349596B}" destId="{21C9165D-D973-4BF3-89B6-433FE8C4ABFD}" srcOrd="0" destOrd="0" presId="urn:microsoft.com/office/officeart/2008/layout/HorizontalMultiLevelHierarchy"/>
    <dgm:cxn modelId="{D8192CEE-3A48-4BDC-97F9-FFEC4830E554}" type="presParOf" srcId="{7DB669FA-8D83-4D36-AED3-DD7BC349596B}" destId="{01BBA56B-F11B-46F5-92D0-0456E8BE1107}" srcOrd="1" destOrd="0" presId="urn:microsoft.com/office/officeart/2008/layout/HorizontalMultiLevelHierarchy"/>
    <dgm:cxn modelId="{04FEFF5D-7728-40B9-A831-F6FE91FEB2CF}" type="presParOf" srcId="{01BBA56B-F11B-46F5-92D0-0456E8BE1107}" destId="{6240867B-541C-4F11-A955-4D60BDA8C5AF}" srcOrd="0" destOrd="0" presId="urn:microsoft.com/office/officeart/2008/layout/HorizontalMultiLevelHierarchy"/>
    <dgm:cxn modelId="{9494D12F-9FAD-4B54-8442-BC90FD3DA128}" type="presParOf" srcId="{6240867B-541C-4F11-A955-4D60BDA8C5AF}" destId="{523F2E06-5F59-4773-A996-8B1B16084566}" srcOrd="0" destOrd="0" presId="urn:microsoft.com/office/officeart/2008/layout/HorizontalMultiLevelHierarchy"/>
    <dgm:cxn modelId="{92CA2D7F-C873-44EA-8BC9-18A9EE0E1911}" type="presParOf" srcId="{01BBA56B-F11B-46F5-92D0-0456E8BE1107}" destId="{24A1D5B7-90DE-4C90-BA56-2A2437215950}" srcOrd="1" destOrd="0" presId="urn:microsoft.com/office/officeart/2008/layout/HorizontalMultiLevelHierarchy"/>
    <dgm:cxn modelId="{F431B2CE-1549-4CDC-9B96-1D662D46DAA7}" type="presParOf" srcId="{24A1D5B7-90DE-4C90-BA56-2A2437215950}" destId="{F455DB1F-A59E-436C-A85B-B90EBF7BF521}" srcOrd="0" destOrd="0" presId="urn:microsoft.com/office/officeart/2008/layout/HorizontalMultiLevelHierarchy"/>
    <dgm:cxn modelId="{DE21ABAB-7FA7-4562-9FD6-CFF09A6BCA0D}" type="presParOf" srcId="{24A1D5B7-90DE-4C90-BA56-2A2437215950}" destId="{61EA1C73-FEDB-4E99-B09F-4B3903F249AE}" srcOrd="1" destOrd="0" presId="urn:microsoft.com/office/officeart/2008/layout/HorizontalMultiLevelHierarchy"/>
    <dgm:cxn modelId="{01EEBF4D-615D-4D1B-9F9B-E11F733C3D39}" type="presParOf" srcId="{01BBA56B-F11B-46F5-92D0-0456E8BE1107}" destId="{0437D7E4-7FF5-4DF7-BE02-20E8CC35991E}" srcOrd="2" destOrd="0" presId="urn:microsoft.com/office/officeart/2008/layout/HorizontalMultiLevelHierarchy"/>
    <dgm:cxn modelId="{87EE6D9E-4FED-41AF-9A25-E57764DEBC73}" type="presParOf" srcId="{0437D7E4-7FF5-4DF7-BE02-20E8CC35991E}" destId="{52FB73F6-8786-4368-A05C-5C99BE221524}" srcOrd="0" destOrd="0" presId="urn:microsoft.com/office/officeart/2008/layout/HorizontalMultiLevelHierarchy"/>
    <dgm:cxn modelId="{ABE2889F-10D2-417B-8497-7558C5EEFD76}" type="presParOf" srcId="{01BBA56B-F11B-46F5-92D0-0456E8BE1107}" destId="{5DF55345-90E0-418A-873C-91F1341C496D}" srcOrd="3" destOrd="0" presId="urn:microsoft.com/office/officeart/2008/layout/HorizontalMultiLevelHierarchy"/>
    <dgm:cxn modelId="{4E382CF5-2819-4505-8BA1-26AFBC03442E}" type="presParOf" srcId="{5DF55345-90E0-418A-873C-91F1341C496D}" destId="{1147C807-51E8-44BE-B272-FB785FD7CCE9}" srcOrd="0" destOrd="0" presId="urn:microsoft.com/office/officeart/2008/layout/HorizontalMultiLevelHierarchy"/>
    <dgm:cxn modelId="{5832BB63-24AF-44A5-A919-13E580AE6406}" type="presParOf" srcId="{5DF55345-90E0-418A-873C-91F1341C496D}" destId="{9CE4B277-DB65-4EF7-9D73-197A7798B3DC}" srcOrd="1" destOrd="0" presId="urn:microsoft.com/office/officeart/2008/layout/HorizontalMultiLevelHierarchy"/>
    <dgm:cxn modelId="{340AA621-358D-47BA-B3D0-F44DB8EC799E}" type="presParOf" srcId="{01BBA56B-F11B-46F5-92D0-0456E8BE1107}" destId="{DE714333-C7AA-495A-B48D-195DB0E74123}" srcOrd="4" destOrd="0" presId="urn:microsoft.com/office/officeart/2008/layout/HorizontalMultiLevelHierarchy"/>
    <dgm:cxn modelId="{98FA49C9-9A60-4905-9359-6F713334EAEF}" type="presParOf" srcId="{DE714333-C7AA-495A-B48D-195DB0E74123}" destId="{B00A87C9-DB03-4746-AEC9-239FCDAFF5DF}" srcOrd="0" destOrd="0" presId="urn:microsoft.com/office/officeart/2008/layout/HorizontalMultiLevelHierarchy"/>
    <dgm:cxn modelId="{5E012519-6FC1-490B-B0F2-9B4F35153DC4}" type="presParOf" srcId="{01BBA56B-F11B-46F5-92D0-0456E8BE1107}" destId="{285DF602-DB82-4928-A5A3-7E1960E262AE}" srcOrd="5" destOrd="0" presId="urn:microsoft.com/office/officeart/2008/layout/HorizontalMultiLevelHierarchy"/>
    <dgm:cxn modelId="{B6F331B4-F5F9-4339-B54B-E090DCA66C06}" type="presParOf" srcId="{285DF602-DB82-4928-A5A3-7E1960E262AE}" destId="{E885FF7D-F5B1-4FAC-B392-CDCAE9B07705}" srcOrd="0" destOrd="0" presId="urn:microsoft.com/office/officeart/2008/layout/HorizontalMultiLevelHierarchy"/>
    <dgm:cxn modelId="{03319BB5-672F-4B2E-BE69-4689122BBD72}" type="presParOf" srcId="{285DF602-DB82-4928-A5A3-7E1960E262AE}" destId="{151593E7-12B7-4A55-B9D9-599EA76CC788}" srcOrd="1" destOrd="0" presId="urn:microsoft.com/office/officeart/2008/layout/HorizontalMultiLevelHierarchy"/>
    <dgm:cxn modelId="{F0AE0019-6CCD-427A-8FCE-152A0ABB0D7F}" type="presParOf" srcId="{01BBA56B-F11B-46F5-92D0-0456E8BE1107}" destId="{D3F55DD5-2D68-48F0-954B-5EA2AAECDC56}" srcOrd="6" destOrd="0" presId="urn:microsoft.com/office/officeart/2008/layout/HorizontalMultiLevelHierarchy"/>
    <dgm:cxn modelId="{FEEDC8CB-3090-454B-A3FB-FC0C15E73FFE}" type="presParOf" srcId="{D3F55DD5-2D68-48F0-954B-5EA2AAECDC56}" destId="{1BC7A70D-3B6C-422C-9600-41091E62EC80}" srcOrd="0" destOrd="0" presId="urn:microsoft.com/office/officeart/2008/layout/HorizontalMultiLevelHierarchy"/>
    <dgm:cxn modelId="{E636CB52-2698-4359-BB9B-294048A3FB98}" type="presParOf" srcId="{01BBA56B-F11B-46F5-92D0-0456E8BE1107}" destId="{E163A5DB-93AD-4456-B2C3-FD36AFC83086}" srcOrd="7" destOrd="0" presId="urn:microsoft.com/office/officeart/2008/layout/HorizontalMultiLevelHierarchy"/>
    <dgm:cxn modelId="{945920E9-0DC2-4C34-BF09-211D3E8F0EA5}" type="presParOf" srcId="{E163A5DB-93AD-4456-B2C3-FD36AFC83086}" destId="{5B26538E-ADC2-431B-8610-8EE77174BCF3}" srcOrd="0" destOrd="0" presId="urn:microsoft.com/office/officeart/2008/layout/HorizontalMultiLevelHierarchy"/>
    <dgm:cxn modelId="{E8870AC6-1CDD-436F-8004-74AF266337AC}" type="presParOf" srcId="{E163A5DB-93AD-4456-B2C3-FD36AFC83086}" destId="{5209AA1F-F234-4460-9E8C-39344F511C6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13AB4-C179-44ED-B837-7EE607F1534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EED8E-50D5-4B54-BBF0-1F1F975FDD5F}">
      <dgm:prSet phldrT="[Text]" custT="1"/>
      <dgm:spPr/>
      <dgm:t>
        <a:bodyPr/>
        <a:lstStyle/>
        <a:p>
          <a:pPr algn="ctr"/>
          <a:r>
            <a:rPr lang="en-US" sz="1800" dirty="0" smtClean="0"/>
            <a:t>CURSOR_NAME%</a:t>
          </a:r>
          <a:endParaRPr lang="en-US" sz="1800" dirty="0"/>
        </a:p>
      </dgm:t>
    </dgm:pt>
    <dgm:pt modelId="{94BACAF4-8310-4692-9EBC-84773975F0F8}" type="parTrans" cxnId="{25561DAE-7084-4641-A412-6B6D6E5309D0}">
      <dgm:prSet/>
      <dgm:spPr/>
      <dgm:t>
        <a:bodyPr/>
        <a:lstStyle/>
        <a:p>
          <a:pPr algn="ctr"/>
          <a:endParaRPr lang="en-US"/>
        </a:p>
      </dgm:t>
    </dgm:pt>
    <dgm:pt modelId="{F63CF48B-DC61-48DF-B3BE-7F325AB26F7D}" type="sibTrans" cxnId="{25561DAE-7084-4641-A412-6B6D6E5309D0}">
      <dgm:prSet/>
      <dgm:spPr/>
      <dgm:t>
        <a:bodyPr/>
        <a:lstStyle/>
        <a:p>
          <a:pPr algn="ctr"/>
          <a:endParaRPr lang="en-US"/>
        </a:p>
      </dgm:t>
    </dgm:pt>
    <dgm:pt modelId="{C0AE164F-3E34-4F57-AECB-DB754BC85AA3}">
      <dgm:prSet phldrT="[Text]" custT="1"/>
      <dgm:spPr/>
      <dgm:t>
        <a:bodyPr/>
        <a:lstStyle/>
        <a:p>
          <a:pPr algn="ctr"/>
          <a:r>
            <a:rPr lang="en-US" sz="1800" dirty="0" smtClean="0"/>
            <a:t>FOUND</a:t>
          </a:r>
          <a:endParaRPr lang="en-US" sz="1600" dirty="0"/>
        </a:p>
      </dgm:t>
    </dgm:pt>
    <dgm:pt modelId="{13B5411F-BF50-4E45-A5BC-FB89B83A8EF9}" type="parTrans" cxnId="{8C43CA53-AB12-46E1-BBFB-187637595ECF}">
      <dgm:prSet/>
      <dgm:spPr/>
      <dgm:t>
        <a:bodyPr/>
        <a:lstStyle/>
        <a:p>
          <a:pPr algn="ctr"/>
          <a:endParaRPr lang="en-US"/>
        </a:p>
      </dgm:t>
    </dgm:pt>
    <dgm:pt modelId="{A182A33B-B914-44A5-B405-4E66DD16519C}" type="sibTrans" cxnId="{8C43CA53-AB12-46E1-BBFB-187637595ECF}">
      <dgm:prSet/>
      <dgm:spPr/>
      <dgm:t>
        <a:bodyPr/>
        <a:lstStyle/>
        <a:p>
          <a:pPr algn="ctr"/>
          <a:endParaRPr lang="en-US"/>
        </a:p>
      </dgm:t>
    </dgm:pt>
    <dgm:pt modelId="{72445EC6-C547-4077-A0E5-FFAE4A1B441E}">
      <dgm:prSet phldrT="[Text]"/>
      <dgm:spPr/>
      <dgm:t>
        <a:bodyPr/>
        <a:lstStyle/>
        <a:p>
          <a:pPr algn="ctr"/>
          <a:r>
            <a:rPr lang="en-US" dirty="0" smtClean="0"/>
            <a:t>ISOPEN</a:t>
          </a:r>
          <a:endParaRPr lang="en-US" dirty="0"/>
        </a:p>
      </dgm:t>
    </dgm:pt>
    <dgm:pt modelId="{E6035300-6293-4421-9DFF-C02F23368AA8}" type="parTrans" cxnId="{27FD67F2-D96F-45E0-BAF8-3B12992C50A8}">
      <dgm:prSet/>
      <dgm:spPr/>
      <dgm:t>
        <a:bodyPr/>
        <a:lstStyle/>
        <a:p>
          <a:pPr algn="ctr"/>
          <a:endParaRPr lang="en-US"/>
        </a:p>
      </dgm:t>
    </dgm:pt>
    <dgm:pt modelId="{FF9C7090-F394-4EED-A1DF-68B8529FBB87}" type="sibTrans" cxnId="{27FD67F2-D96F-45E0-BAF8-3B12992C50A8}">
      <dgm:prSet/>
      <dgm:spPr/>
      <dgm:t>
        <a:bodyPr/>
        <a:lstStyle/>
        <a:p>
          <a:pPr algn="ctr"/>
          <a:endParaRPr lang="en-US"/>
        </a:p>
      </dgm:t>
    </dgm:pt>
    <dgm:pt modelId="{16BC9E4E-C1E8-4D1C-89F3-BCD7E779B17F}">
      <dgm:prSet phldrT="[Text]"/>
      <dgm:spPr/>
      <dgm:t>
        <a:bodyPr/>
        <a:lstStyle/>
        <a:p>
          <a:pPr algn="ctr"/>
          <a:r>
            <a:rPr lang="en-US" dirty="0" smtClean="0"/>
            <a:t>NOTFOUND</a:t>
          </a:r>
        </a:p>
      </dgm:t>
    </dgm:pt>
    <dgm:pt modelId="{6C261CB6-9477-4F3C-B6E8-BEB3E9AFA0F9}" type="parTrans" cxnId="{D2933FDF-BF2C-4D2D-881B-798CF62D5640}">
      <dgm:prSet/>
      <dgm:spPr/>
      <dgm:t>
        <a:bodyPr/>
        <a:lstStyle/>
        <a:p>
          <a:pPr algn="ctr"/>
          <a:endParaRPr lang="en-US"/>
        </a:p>
      </dgm:t>
    </dgm:pt>
    <dgm:pt modelId="{AA6F418F-E5DA-419D-9517-6AA267CD6B64}" type="sibTrans" cxnId="{D2933FDF-BF2C-4D2D-881B-798CF62D5640}">
      <dgm:prSet/>
      <dgm:spPr/>
      <dgm:t>
        <a:bodyPr/>
        <a:lstStyle/>
        <a:p>
          <a:pPr algn="ctr"/>
          <a:endParaRPr lang="en-US"/>
        </a:p>
      </dgm:t>
    </dgm:pt>
    <dgm:pt modelId="{1E11BCAD-90D8-4F7B-B762-728B9076740B}">
      <dgm:prSet phldrT="[Text]"/>
      <dgm:spPr/>
      <dgm:t>
        <a:bodyPr/>
        <a:lstStyle/>
        <a:p>
          <a:pPr algn="ctr"/>
          <a:r>
            <a:rPr lang="en-US" dirty="0" smtClean="0"/>
            <a:t>ROWCOUNT</a:t>
          </a:r>
        </a:p>
      </dgm:t>
    </dgm:pt>
    <dgm:pt modelId="{518E1F35-39A6-473A-9AA6-D7C1C77AECDC}" type="parTrans" cxnId="{1E270640-9579-4A8C-83F7-42E5BE35E854}">
      <dgm:prSet/>
      <dgm:spPr/>
      <dgm:t>
        <a:bodyPr/>
        <a:lstStyle/>
        <a:p>
          <a:pPr algn="ctr"/>
          <a:endParaRPr lang="en-US"/>
        </a:p>
      </dgm:t>
    </dgm:pt>
    <dgm:pt modelId="{A965CD1B-D503-48EE-B3E8-773FC924C869}" type="sibTrans" cxnId="{1E270640-9579-4A8C-83F7-42E5BE35E854}">
      <dgm:prSet/>
      <dgm:spPr/>
      <dgm:t>
        <a:bodyPr/>
        <a:lstStyle/>
        <a:p>
          <a:pPr algn="ctr"/>
          <a:endParaRPr lang="en-US"/>
        </a:p>
      </dgm:t>
    </dgm:pt>
    <dgm:pt modelId="{0E5DCBB0-3634-4763-9E3B-1175BEDB5175}" type="pres">
      <dgm:prSet presAssocID="{45513AB4-C179-44ED-B837-7EE607F153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669FA-8D83-4D36-AED3-DD7BC349596B}" type="pres">
      <dgm:prSet presAssocID="{6FFEED8E-50D5-4B54-BBF0-1F1F975FDD5F}" presName="root1" presStyleCnt="0"/>
      <dgm:spPr/>
    </dgm:pt>
    <dgm:pt modelId="{21C9165D-D973-4BF3-89B6-433FE8C4ABFD}" type="pres">
      <dgm:prSet presAssocID="{6FFEED8E-50D5-4B54-BBF0-1F1F975FDD5F}" presName="LevelOneTextNode" presStyleLbl="node0" presStyleIdx="0" presStyleCnt="1" custAng="5400000" custScaleX="143704" custScaleY="100196" custLinFactNeighborX="-48326" custLinFactNeighborY="-1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BA56B-F11B-46F5-92D0-0456E8BE1107}" type="pres">
      <dgm:prSet presAssocID="{6FFEED8E-50D5-4B54-BBF0-1F1F975FDD5F}" presName="level2hierChild" presStyleCnt="0"/>
      <dgm:spPr/>
    </dgm:pt>
    <dgm:pt modelId="{6240867B-541C-4F11-A955-4D60BDA8C5AF}" type="pres">
      <dgm:prSet presAssocID="{13B5411F-BF50-4E45-A5BC-FB89B83A8EF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523F2E06-5F59-4773-A996-8B1B16084566}" type="pres">
      <dgm:prSet presAssocID="{13B5411F-BF50-4E45-A5BC-FB89B83A8EF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4A1D5B7-90DE-4C90-BA56-2A2437215950}" type="pres">
      <dgm:prSet presAssocID="{C0AE164F-3E34-4F57-AECB-DB754BC85AA3}" presName="root2" presStyleCnt="0"/>
      <dgm:spPr/>
    </dgm:pt>
    <dgm:pt modelId="{F455DB1F-A59E-436C-A85B-B90EBF7BF521}" type="pres">
      <dgm:prSet presAssocID="{C0AE164F-3E34-4F57-AECB-DB754BC85AA3}" presName="LevelTwoTextNode" presStyleLbl="node2" presStyleIdx="0" presStyleCnt="4" custScaleX="117309" custLinFactX="498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A1C73-FEDB-4E99-B09F-4B3903F249AE}" type="pres">
      <dgm:prSet presAssocID="{C0AE164F-3E34-4F57-AECB-DB754BC85AA3}" presName="level3hierChild" presStyleCnt="0"/>
      <dgm:spPr/>
    </dgm:pt>
    <dgm:pt modelId="{0437D7E4-7FF5-4DF7-BE02-20E8CC35991E}" type="pres">
      <dgm:prSet presAssocID="{E6035300-6293-4421-9DFF-C02F23368AA8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52FB73F6-8786-4368-A05C-5C99BE221524}" type="pres">
      <dgm:prSet presAssocID="{E6035300-6293-4421-9DFF-C02F23368AA8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DF55345-90E0-418A-873C-91F1341C496D}" type="pres">
      <dgm:prSet presAssocID="{72445EC6-C547-4077-A0E5-FFAE4A1B441E}" presName="root2" presStyleCnt="0"/>
      <dgm:spPr/>
    </dgm:pt>
    <dgm:pt modelId="{1147C807-51E8-44BE-B272-FB785FD7CCE9}" type="pres">
      <dgm:prSet presAssocID="{72445EC6-C547-4077-A0E5-FFAE4A1B441E}" presName="LevelTwoTextNode" presStyleLbl="node2" presStyleIdx="1" presStyleCnt="4" custScaleX="117309" custLinFactX="50129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4B277-DB65-4EF7-9D73-197A7798B3DC}" type="pres">
      <dgm:prSet presAssocID="{72445EC6-C547-4077-A0E5-FFAE4A1B441E}" presName="level3hierChild" presStyleCnt="0"/>
      <dgm:spPr/>
    </dgm:pt>
    <dgm:pt modelId="{DE714333-C7AA-495A-B48D-195DB0E74123}" type="pres">
      <dgm:prSet presAssocID="{6C261CB6-9477-4F3C-B6E8-BEB3E9AFA0F9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B00A87C9-DB03-4746-AEC9-239FCDAFF5DF}" type="pres">
      <dgm:prSet presAssocID="{6C261CB6-9477-4F3C-B6E8-BEB3E9AFA0F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85DF602-DB82-4928-A5A3-7E1960E262AE}" type="pres">
      <dgm:prSet presAssocID="{16BC9E4E-C1E8-4D1C-89F3-BCD7E779B17F}" presName="root2" presStyleCnt="0"/>
      <dgm:spPr/>
    </dgm:pt>
    <dgm:pt modelId="{E885FF7D-F5B1-4FAC-B392-CDCAE9B07705}" type="pres">
      <dgm:prSet presAssocID="{16BC9E4E-C1E8-4D1C-89F3-BCD7E779B17F}" presName="LevelTwoTextNode" presStyleLbl="node2" presStyleIdx="2" presStyleCnt="4" custScaleX="117309" custLinFactX="498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1593E7-12B7-4A55-B9D9-599EA76CC788}" type="pres">
      <dgm:prSet presAssocID="{16BC9E4E-C1E8-4D1C-89F3-BCD7E779B17F}" presName="level3hierChild" presStyleCnt="0"/>
      <dgm:spPr/>
    </dgm:pt>
    <dgm:pt modelId="{D3F55DD5-2D68-48F0-954B-5EA2AAECDC56}" type="pres">
      <dgm:prSet presAssocID="{518E1F35-39A6-473A-9AA6-D7C1C77AECDC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1BC7A70D-3B6C-422C-9600-41091E62EC80}" type="pres">
      <dgm:prSet presAssocID="{518E1F35-39A6-473A-9AA6-D7C1C77AECD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163A5DB-93AD-4456-B2C3-FD36AFC83086}" type="pres">
      <dgm:prSet presAssocID="{1E11BCAD-90D8-4F7B-B762-728B9076740B}" presName="root2" presStyleCnt="0"/>
      <dgm:spPr/>
    </dgm:pt>
    <dgm:pt modelId="{5B26538E-ADC2-431B-8610-8EE77174BCF3}" type="pres">
      <dgm:prSet presAssocID="{1E11BCAD-90D8-4F7B-B762-728B9076740B}" presName="LevelTwoTextNode" presStyleLbl="node2" presStyleIdx="3" presStyleCnt="4" custScaleX="117309" custLinFactX="498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9AA1F-F234-4460-9E8C-39344F511C60}" type="pres">
      <dgm:prSet presAssocID="{1E11BCAD-90D8-4F7B-B762-728B9076740B}" presName="level3hierChild" presStyleCnt="0"/>
      <dgm:spPr/>
    </dgm:pt>
  </dgm:ptLst>
  <dgm:cxnLst>
    <dgm:cxn modelId="{D7438DB0-BC37-41C8-835C-18A9F38AD630}" type="presOf" srcId="{1E11BCAD-90D8-4F7B-B762-728B9076740B}" destId="{5B26538E-ADC2-431B-8610-8EE77174BCF3}" srcOrd="0" destOrd="0" presId="urn:microsoft.com/office/officeart/2008/layout/HorizontalMultiLevelHierarchy"/>
    <dgm:cxn modelId="{8A809CA2-B235-4B58-B976-6C01D4645263}" type="presOf" srcId="{E6035300-6293-4421-9DFF-C02F23368AA8}" destId="{52FB73F6-8786-4368-A05C-5C99BE221524}" srcOrd="1" destOrd="0" presId="urn:microsoft.com/office/officeart/2008/layout/HorizontalMultiLevelHierarchy"/>
    <dgm:cxn modelId="{F106BF4D-98CC-4723-81E9-042843C2ED61}" type="presOf" srcId="{6FFEED8E-50D5-4B54-BBF0-1F1F975FDD5F}" destId="{21C9165D-D973-4BF3-89B6-433FE8C4ABFD}" srcOrd="0" destOrd="0" presId="urn:microsoft.com/office/officeart/2008/layout/HorizontalMultiLevelHierarchy"/>
    <dgm:cxn modelId="{8E41C7C4-947B-490A-9DF4-9CF00B9CD50A}" type="presOf" srcId="{6C261CB6-9477-4F3C-B6E8-BEB3E9AFA0F9}" destId="{B00A87C9-DB03-4746-AEC9-239FCDAFF5DF}" srcOrd="1" destOrd="0" presId="urn:microsoft.com/office/officeart/2008/layout/HorizontalMultiLevelHierarchy"/>
    <dgm:cxn modelId="{D2933FDF-BF2C-4D2D-881B-798CF62D5640}" srcId="{6FFEED8E-50D5-4B54-BBF0-1F1F975FDD5F}" destId="{16BC9E4E-C1E8-4D1C-89F3-BCD7E779B17F}" srcOrd="2" destOrd="0" parTransId="{6C261CB6-9477-4F3C-B6E8-BEB3E9AFA0F9}" sibTransId="{AA6F418F-E5DA-419D-9517-6AA267CD6B64}"/>
    <dgm:cxn modelId="{1CC489F3-EC7F-4AD1-BB17-4C2DB7B5FB60}" type="presOf" srcId="{45513AB4-C179-44ED-B837-7EE607F1534F}" destId="{0E5DCBB0-3634-4763-9E3B-1175BEDB5175}" srcOrd="0" destOrd="0" presId="urn:microsoft.com/office/officeart/2008/layout/HorizontalMultiLevelHierarchy"/>
    <dgm:cxn modelId="{27FD67F2-D96F-45E0-BAF8-3B12992C50A8}" srcId="{6FFEED8E-50D5-4B54-BBF0-1F1F975FDD5F}" destId="{72445EC6-C547-4077-A0E5-FFAE4A1B441E}" srcOrd="1" destOrd="0" parTransId="{E6035300-6293-4421-9DFF-C02F23368AA8}" sibTransId="{FF9C7090-F394-4EED-A1DF-68B8529FBB87}"/>
    <dgm:cxn modelId="{B2D6C881-02E5-4A10-AE5B-F8F48603BF1E}" type="presOf" srcId="{518E1F35-39A6-473A-9AA6-D7C1C77AECDC}" destId="{D3F55DD5-2D68-48F0-954B-5EA2AAECDC56}" srcOrd="0" destOrd="0" presId="urn:microsoft.com/office/officeart/2008/layout/HorizontalMultiLevelHierarchy"/>
    <dgm:cxn modelId="{F4220A9A-4FFD-4C71-8E6D-0282AFFBA0A5}" type="presOf" srcId="{518E1F35-39A6-473A-9AA6-D7C1C77AECDC}" destId="{1BC7A70D-3B6C-422C-9600-41091E62EC80}" srcOrd="1" destOrd="0" presId="urn:microsoft.com/office/officeart/2008/layout/HorizontalMultiLevelHierarchy"/>
    <dgm:cxn modelId="{8C43CA53-AB12-46E1-BBFB-187637595ECF}" srcId="{6FFEED8E-50D5-4B54-BBF0-1F1F975FDD5F}" destId="{C0AE164F-3E34-4F57-AECB-DB754BC85AA3}" srcOrd="0" destOrd="0" parTransId="{13B5411F-BF50-4E45-A5BC-FB89B83A8EF9}" sibTransId="{A182A33B-B914-44A5-B405-4E66DD16519C}"/>
    <dgm:cxn modelId="{4EC7A492-1CBF-4B5F-9F14-802485E3D947}" type="presOf" srcId="{16BC9E4E-C1E8-4D1C-89F3-BCD7E779B17F}" destId="{E885FF7D-F5B1-4FAC-B392-CDCAE9B07705}" srcOrd="0" destOrd="0" presId="urn:microsoft.com/office/officeart/2008/layout/HorizontalMultiLevelHierarchy"/>
    <dgm:cxn modelId="{438FE5BE-A45C-4364-BD1B-976CB3B74B92}" type="presOf" srcId="{E6035300-6293-4421-9DFF-C02F23368AA8}" destId="{0437D7E4-7FF5-4DF7-BE02-20E8CC35991E}" srcOrd="0" destOrd="0" presId="urn:microsoft.com/office/officeart/2008/layout/HorizontalMultiLevelHierarchy"/>
    <dgm:cxn modelId="{25561DAE-7084-4641-A412-6B6D6E5309D0}" srcId="{45513AB4-C179-44ED-B837-7EE607F1534F}" destId="{6FFEED8E-50D5-4B54-BBF0-1F1F975FDD5F}" srcOrd="0" destOrd="0" parTransId="{94BACAF4-8310-4692-9EBC-84773975F0F8}" sibTransId="{F63CF48B-DC61-48DF-B3BE-7F325AB26F7D}"/>
    <dgm:cxn modelId="{161D6572-46EA-4569-8E06-0BDD26A2F563}" type="presOf" srcId="{6C261CB6-9477-4F3C-B6E8-BEB3E9AFA0F9}" destId="{DE714333-C7AA-495A-B48D-195DB0E74123}" srcOrd="0" destOrd="0" presId="urn:microsoft.com/office/officeart/2008/layout/HorizontalMultiLevelHierarchy"/>
    <dgm:cxn modelId="{D04271F9-E719-4BDC-AE27-7D4D9D6404CD}" type="presOf" srcId="{13B5411F-BF50-4E45-A5BC-FB89B83A8EF9}" destId="{6240867B-541C-4F11-A955-4D60BDA8C5AF}" srcOrd="0" destOrd="0" presId="urn:microsoft.com/office/officeart/2008/layout/HorizontalMultiLevelHierarchy"/>
    <dgm:cxn modelId="{7B0D7BA9-EB7E-4B25-B804-14BBDF2EFFFA}" type="presOf" srcId="{72445EC6-C547-4077-A0E5-FFAE4A1B441E}" destId="{1147C807-51E8-44BE-B272-FB785FD7CCE9}" srcOrd="0" destOrd="0" presId="urn:microsoft.com/office/officeart/2008/layout/HorizontalMultiLevelHierarchy"/>
    <dgm:cxn modelId="{1E270640-9579-4A8C-83F7-42E5BE35E854}" srcId="{6FFEED8E-50D5-4B54-BBF0-1F1F975FDD5F}" destId="{1E11BCAD-90D8-4F7B-B762-728B9076740B}" srcOrd="3" destOrd="0" parTransId="{518E1F35-39A6-473A-9AA6-D7C1C77AECDC}" sibTransId="{A965CD1B-D503-48EE-B3E8-773FC924C869}"/>
    <dgm:cxn modelId="{0FC48AB1-C9BA-4E63-9389-0F45659C54C7}" type="presOf" srcId="{13B5411F-BF50-4E45-A5BC-FB89B83A8EF9}" destId="{523F2E06-5F59-4773-A996-8B1B16084566}" srcOrd="1" destOrd="0" presId="urn:microsoft.com/office/officeart/2008/layout/HorizontalMultiLevelHierarchy"/>
    <dgm:cxn modelId="{6CF17EFF-1F18-444C-A2AC-74E8BD657725}" type="presOf" srcId="{C0AE164F-3E34-4F57-AECB-DB754BC85AA3}" destId="{F455DB1F-A59E-436C-A85B-B90EBF7BF521}" srcOrd="0" destOrd="0" presId="urn:microsoft.com/office/officeart/2008/layout/HorizontalMultiLevelHierarchy"/>
    <dgm:cxn modelId="{D1A36848-1A75-4BC6-8148-D7DF40ABA41D}" type="presParOf" srcId="{0E5DCBB0-3634-4763-9E3B-1175BEDB5175}" destId="{7DB669FA-8D83-4D36-AED3-DD7BC349596B}" srcOrd="0" destOrd="0" presId="urn:microsoft.com/office/officeart/2008/layout/HorizontalMultiLevelHierarchy"/>
    <dgm:cxn modelId="{754293B4-60BA-4235-A28E-C4B59ED10651}" type="presParOf" srcId="{7DB669FA-8D83-4D36-AED3-DD7BC349596B}" destId="{21C9165D-D973-4BF3-89B6-433FE8C4ABFD}" srcOrd="0" destOrd="0" presId="urn:microsoft.com/office/officeart/2008/layout/HorizontalMultiLevelHierarchy"/>
    <dgm:cxn modelId="{36AC1EC7-71C3-41DA-9C72-1A23F6F2476B}" type="presParOf" srcId="{7DB669FA-8D83-4D36-AED3-DD7BC349596B}" destId="{01BBA56B-F11B-46F5-92D0-0456E8BE1107}" srcOrd="1" destOrd="0" presId="urn:microsoft.com/office/officeart/2008/layout/HorizontalMultiLevelHierarchy"/>
    <dgm:cxn modelId="{E82CAE6E-A4C0-4E2D-A083-12A55E45FE7C}" type="presParOf" srcId="{01BBA56B-F11B-46F5-92D0-0456E8BE1107}" destId="{6240867B-541C-4F11-A955-4D60BDA8C5AF}" srcOrd="0" destOrd="0" presId="urn:microsoft.com/office/officeart/2008/layout/HorizontalMultiLevelHierarchy"/>
    <dgm:cxn modelId="{730E7924-5D18-4AB2-91A1-01B8B81E06EA}" type="presParOf" srcId="{6240867B-541C-4F11-A955-4D60BDA8C5AF}" destId="{523F2E06-5F59-4773-A996-8B1B16084566}" srcOrd="0" destOrd="0" presId="urn:microsoft.com/office/officeart/2008/layout/HorizontalMultiLevelHierarchy"/>
    <dgm:cxn modelId="{A16F73D7-9393-4778-93F1-01F4FC4E37E4}" type="presParOf" srcId="{01BBA56B-F11B-46F5-92D0-0456E8BE1107}" destId="{24A1D5B7-90DE-4C90-BA56-2A2437215950}" srcOrd="1" destOrd="0" presId="urn:microsoft.com/office/officeart/2008/layout/HorizontalMultiLevelHierarchy"/>
    <dgm:cxn modelId="{EEF7541A-A295-45A5-9875-69BD943B15E5}" type="presParOf" srcId="{24A1D5B7-90DE-4C90-BA56-2A2437215950}" destId="{F455DB1F-A59E-436C-A85B-B90EBF7BF521}" srcOrd="0" destOrd="0" presId="urn:microsoft.com/office/officeart/2008/layout/HorizontalMultiLevelHierarchy"/>
    <dgm:cxn modelId="{076E3847-6F63-492A-BA53-D10C5CA7C865}" type="presParOf" srcId="{24A1D5B7-90DE-4C90-BA56-2A2437215950}" destId="{61EA1C73-FEDB-4E99-B09F-4B3903F249AE}" srcOrd="1" destOrd="0" presId="urn:microsoft.com/office/officeart/2008/layout/HorizontalMultiLevelHierarchy"/>
    <dgm:cxn modelId="{3AB7DB27-69D4-40DB-A18E-381A1B9936FC}" type="presParOf" srcId="{01BBA56B-F11B-46F5-92D0-0456E8BE1107}" destId="{0437D7E4-7FF5-4DF7-BE02-20E8CC35991E}" srcOrd="2" destOrd="0" presId="urn:microsoft.com/office/officeart/2008/layout/HorizontalMultiLevelHierarchy"/>
    <dgm:cxn modelId="{B9C9CE41-35CF-43E7-A58C-22C0FC760B2C}" type="presParOf" srcId="{0437D7E4-7FF5-4DF7-BE02-20E8CC35991E}" destId="{52FB73F6-8786-4368-A05C-5C99BE221524}" srcOrd="0" destOrd="0" presId="urn:microsoft.com/office/officeart/2008/layout/HorizontalMultiLevelHierarchy"/>
    <dgm:cxn modelId="{90FF9CDF-B0E0-491D-A9EE-F82676126265}" type="presParOf" srcId="{01BBA56B-F11B-46F5-92D0-0456E8BE1107}" destId="{5DF55345-90E0-418A-873C-91F1341C496D}" srcOrd="3" destOrd="0" presId="urn:microsoft.com/office/officeart/2008/layout/HorizontalMultiLevelHierarchy"/>
    <dgm:cxn modelId="{6E3B7EFC-DF85-4A07-868E-A88099BA3FDA}" type="presParOf" srcId="{5DF55345-90E0-418A-873C-91F1341C496D}" destId="{1147C807-51E8-44BE-B272-FB785FD7CCE9}" srcOrd="0" destOrd="0" presId="urn:microsoft.com/office/officeart/2008/layout/HorizontalMultiLevelHierarchy"/>
    <dgm:cxn modelId="{C4BE90B2-2CA8-41F7-83C1-B92134E527F6}" type="presParOf" srcId="{5DF55345-90E0-418A-873C-91F1341C496D}" destId="{9CE4B277-DB65-4EF7-9D73-197A7798B3DC}" srcOrd="1" destOrd="0" presId="urn:microsoft.com/office/officeart/2008/layout/HorizontalMultiLevelHierarchy"/>
    <dgm:cxn modelId="{717154A8-5E63-427D-B274-C5926971A38E}" type="presParOf" srcId="{01BBA56B-F11B-46F5-92D0-0456E8BE1107}" destId="{DE714333-C7AA-495A-B48D-195DB0E74123}" srcOrd="4" destOrd="0" presId="urn:microsoft.com/office/officeart/2008/layout/HorizontalMultiLevelHierarchy"/>
    <dgm:cxn modelId="{107F7A63-CAA8-490E-9D95-6E6086CDDF2E}" type="presParOf" srcId="{DE714333-C7AA-495A-B48D-195DB0E74123}" destId="{B00A87C9-DB03-4746-AEC9-239FCDAFF5DF}" srcOrd="0" destOrd="0" presId="urn:microsoft.com/office/officeart/2008/layout/HorizontalMultiLevelHierarchy"/>
    <dgm:cxn modelId="{84410EEF-5782-437B-9D64-CE7DD38D485D}" type="presParOf" srcId="{01BBA56B-F11B-46F5-92D0-0456E8BE1107}" destId="{285DF602-DB82-4928-A5A3-7E1960E262AE}" srcOrd="5" destOrd="0" presId="urn:microsoft.com/office/officeart/2008/layout/HorizontalMultiLevelHierarchy"/>
    <dgm:cxn modelId="{EAFD4989-B760-4951-A671-4AFF42F5EEBB}" type="presParOf" srcId="{285DF602-DB82-4928-A5A3-7E1960E262AE}" destId="{E885FF7D-F5B1-4FAC-B392-CDCAE9B07705}" srcOrd="0" destOrd="0" presId="urn:microsoft.com/office/officeart/2008/layout/HorizontalMultiLevelHierarchy"/>
    <dgm:cxn modelId="{8FC1E2E9-5E7B-4FCB-887C-52CEB6C2F950}" type="presParOf" srcId="{285DF602-DB82-4928-A5A3-7E1960E262AE}" destId="{151593E7-12B7-4A55-B9D9-599EA76CC788}" srcOrd="1" destOrd="0" presId="urn:microsoft.com/office/officeart/2008/layout/HorizontalMultiLevelHierarchy"/>
    <dgm:cxn modelId="{6CB1831A-D387-47EF-BA5B-09C1DE8B0126}" type="presParOf" srcId="{01BBA56B-F11B-46F5-92D0-0456E8BE1107}" destId="{D3F55DD5-2D68-48F0-954B-5EA2AAECDC56}" srcOrd="6" destOrd="0" presId="urn:microsoft.com/office/officeart/2008/layout/HorizontalMultiLevelHierarchy"/>
    <dgm:cxn modelId="{319E94AE-55D4-4BF0-A3FE-0AAB633E058B}" type="presParOf" srcId="{D3F55DD5-2D68-48F0-954B-5EA2AAECDC56}" destId="{1BC7A70D-3B6C-422C-9600-41091E62EC80}" srcOrd="0" destOrd="0" presId="urn:microsoft.com/office/officeart/2008/layout/HorizontalMultiLevelHierarchy"/>
    <dgm:cxn modelId="{ACEF3F24-2491-48E6-9827-CC7DB7312E96}" type="presParOf" srcId="{01BBA56B-F11B-46F5-92D0-0456E8BE1107}" destId="{E163A5DB-93AD-4456-B2C3-FD36AFC83086}" srcOrd="7" destOrd="0" presId="urn:microsoft.com/office/officeart/2008/layout/HorizontalMultiLevelHierarchy"/>
    <dgm:cxn modelId="{0D23ADDF-8EB4-48FD-AF60-2A3CC83FA349}" type="presParOf" srcId="{E163A5DB-93AD-4456-B2C3-FD36AFC83086}" destId="{5B26538E-ADC2-431B-8610-8EE77174BCF3}" srcOrd="0" destOrd="0" presId="urn:microsoft.com/office/officeart/2008/layout/HorizontalMultiLevelHierarchy"/>
    <dgm:cxn modelId="{ACBD47FE-C516-4EBD-B263-7DDAC8FC581B}" type="presParOf" srcId="{E163A5DB-93AD-4456-B2C3-FD36AFC83086}" destId="{5209AA1F-F234-4460-9E8C-39344F511C60}" srcOrd="1" destOrd="0" presId="urn:microsoft.com/office/officeart/2008/layout/HorizontalMultiLevelHierarchy"/>
  </dgm:cxnLst>
  <dgm:bg>
    <a:solidFill>
      <a:schemeClr val="lt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09EC26-44D4-42CB-952E-76D0AF116DB2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0888B2-B349-411E-B5A0-946ED911B200}">
      <dgm:prSet phldrT="[Text]" custT="1"/>
      <dgm:spPr/>
      <dgm:t>
        <a:bodyPr/>
        <a:lstStyle/>
        <a:p>
          <a:r>
            <a:rPr lang="en-US" sz="1000" b="1" dirty="0" smtClean="0"/>
            <a:t>DECLARE</a:t>
          </a:r>
          <a:endParaRPr lang="en-US" sz="1000" b="1" dirty="0"/>
        </a:p>
      </dgm:t>
    </dgm:pt>
    <dgm:pt modelId="{ECE4B3E0-6641-4B39-93D4-B51607494263}" type="parTrans" cxnId="{C5852833-7869-4791-8D99-F82045C4EB1D}">
      <dgm:prSet/>
      <dgm:spPr/>
      <dgm:t>
        <a:bodyPr/>
        <a:lstStyle/>
        <a:p>
          <a:endParaRPr lang="en-US"/>
        </a:p>
      </dgm:t>
    </dgm:pt>
    <dgm:pt modelId="{AAD4F44D-F9C1-42E1-AD93-666A2557A53A}" type="sibTrans" cxnId="{C5852833-7869-4791-8D99-F82045C4EB1D}">
      <dgm:prSet/>
      <dgm:spPr/>
      <dgm:t>
        <a:bodyPr/>
        <a:lstStyle/>
        <a:p>
          <a:endParaRPr lang="en-US"/>
        </a:p>
      </dgm:t>
    </dgm:pt>
    <dgm:pt modelId="{37C5A257-F600-4DC4-BA54-F7A488A06795}">
      <dgm:prSet phldrT="[Text]"/>
      <dgm:spPr/>
      <dgm:t>
        <a:bodyPr/>
        <a:lstStyle/>
        <a:p>
          <a:r>
            <a:rPr lang="en-US" dirty="0" smtClean="0"/>
            <a:t>Declare the cursor in the declaration section</a:t>
          </a:r>
          <a:endParaRPr lang="en-US" dirty="0"/>
        </a:p>
      </dgm:t>
    </dgm:pt>
    <dgm:pt modelId="{4A4047F6-0C7F-46A6-9CC4-861AE14428FD}" type="parTrans" cxnId="{68ACE9B1-51AD-4C89-A610-616B928222DC}">
      <dgm:prSet/>
      <dgm:spPr/>
      <dgm:t>
        <a:bodyPr/>
        <a:lstStyle/>
        <a:p>
          <a:endParaRPr lang="en-US"/>
        </a:p>
      </dgm:t>
    </dgm:pt>
    <dgm:pt modelId="{04809B43-D2B3-4BE2-B00C-F6850DBAD81D}" type="sibTrans" cxnId="{68ACE9B1-51AD-4C89-A610-616B928222DC}">
      <dgm:prSet/>
      <dgm:spPr/>
      <dgm:t>
        <a:bodyPr/>
        <a:lstStyle/>
        <a:p>
          <a:endParaRPr lang="en-US"/>
        </a:p>
      </dgm:t>
    </dgm:pt>
    <dgm:pt modelId="{92777C50-1A91-48CB-BCA3-D286F2055E15}">
      <dgm:prSet phldrT="[Text]" custT="1"/>
      <dgm:spPr/>
      <dgm:t>
        <a:bodyPr/>
        <a:lstStyle/>
        <a:p>
          <a:r>
            <a:rPr lang="en-US" sz="1000" b="1" dirty="0" smtClean="0"/>
            <a:t>OPEN</a:t>
          </a:r>
          <a:endParaRPr lang="en-US" sz="1000" b="1" dirty="0"/>
        </a:p>
      </dgm:t>
    </dgm:pt>
    <dgm:pt modelId="{3F8D64E4-8ABB-45F9-88B9-C24B77D0EA3F}" type="parTrans" cxnId="{7100616A-5F9D-40CC-A193-EF08EC3AEFDA}">
      <dgm:prSet/>
      <dgm:spPr/>
      <dgm:t>
        <a:bodyPr/>
        <a:lstStyle/>
        <a:p>
          <a:endParaRPr lang="en-US"/>
        </a:p>
      </dgm:t>
    </dgm:pt>
    <dgm:pt modelId="{8B65DA8F-67EA-44C0-9AC6-6E9FE4214EF8}" type="sibTrans" cxnId="{7100616A-5F9D-40CC-A193-EF08EC3AEFDA}">
      <dgm:prSet/>
      <dgm:spPr/>
      <dgm:t>
        <a:bodyPr/>
        <a:lstStyle/>
        <a:p>
          <a:endParaRPr lang="en-US"/>
        </a:p>
      </dgm:t>
    </dgm:pt>
    <dgm:pt modelId="{12007911-EFD1-416F-B319-038B01D0C220}">
      <dgm:prSet phldrT="[Text]"/>
      <dgm:spPr/>
      <dgm:t>
        <a:bodyPr/>
        <a:lstStyle/>
        <a:p>
          <a:r>
            <a:rPr lang="en-US" dirty="0" smtClean="0"/>
            <a:t>Open the cursor in the execution section</a:t>
          </a:r>
          <a:endParaRPr lang="en-US" dirty="0"/>
        </a:p>
      </dgm:t>
    </dgm:pt>
    <dgm:pt modelId="{ED92722A-D17F-4102-8FBF-4404BF45A0E7}" type="parTrans" cxnId="{00AFFAE1-6B35-4EB2-BCF9-B738C2757BBC}">
      <dgm:prSet/>
      <dgm:spPr/>
      <dgm:t>
        <a:bodyPr/>
        <a:lstStyle/>
        <a:p>
          <a:endParaRPr lang="en-US"/>
        </a:p>
      </dgm:t>
    </dgm:pt>
    <dgm:pt modelId="{9F4B19EE-9C3C-4B05-A5B5-974010B5F789}" type="sibTrans" cxnId="{00AFFAE1-6B35-4EB2-BCF9-B738C2757BBC}">
      <dgm:prSet/>
      <dgm:spPr/>
      <dgm:t>
        <a:bodyPr/>
        <a:lstStyle/>
        <a:p>
          <a:endParaRPr lang="en-US"/>
        </a:p>
      </dgm:t>
    </dgm:pt>
    <dgm:pt modelId="{CDB2ABEC-07D4-4343-8C76-F7C89AEC0F07}">
      <dgm:prSet phldrT="[Text]" custT="1"/>
      <dgm:spPr/>
      <dgm:t>
        <a:bodyPr/>
        <a:lstStyle/>
        <a:p>
          <a:r>
            <a:rPr lang="en-US" sz="1000" b="1" dirty="0" smtClean="0"/>
            <a:t>FETCH</a:t>
          </a:r>
        </a:p>
      </dgm:t>
    </dgm:pt>
    <dgm:pt modelId="{7CA83C0B-DFFB-4930-8588-1B185933BD27}" type="parTrans" cxnId="{D4C7B083-4F00-4154-84B0-1E973F08CAFC}">
      <dgm:prSet/>
      <dgm:spPr/>
      <dgm:t>
        <a:bodyPr/>
        <a:lstStyle/>
        <a:p>
          <a:endParaRPr lang="en-US"/>
        </a:p>
      </dgm:t>
    </dgm:pt>
    <dgm:pt modelId="{CC01D11B-B866-43EB-80E3-FC3AC36B96E2}" type="sibTrans" cxnId="{D4C7B083-4F00-4154-84B0-1E973F08CAFC}">
      <dgm:prSet/>
      <dgm:spPr/>
      <dgm:t>
        <a:bodyPr/>
        <a:lstStyle/>
        <a:p>
          <a:endParaRPr lang="en-US"/>
        </a:p>
      </dgm:t>
    </dgm:pt>
    <dgm:pt modelId="{385E9CFF-EEB7-4199-85A6-F3CD661ED7E9}">
      <dgm:prSet phldrT="[Text]"/>
      <dgm:spPr/>
      <dgm:t>
        <a:bodyPr/>
        <a:lstStyle/>
        <a:p>
          <a:r>
            <a:rPr lang="en-US" dirty="0" smtClean="0"/>
            <a:t>Fetch the data from cursor into PL/SQL variables or records in the execution section </a:t>
          </a:r>
          <a:endParaRPr lang="en-US" dirty="0"/>
        </a:p>
      </dgm:t>
    </dgm:pt>
    <dgm:pt modelId="{148925D9-845D-45B3-BFDF-D7BCC7B71635}" type="parTrans" cxnId="{E12A9301-0AE7-47C8-9B36-F9E49A021231}">
      <dgm:prSet/>
      <dgm:spPr/>
      <dgm:t>
        <a:bodyPr/>
        <a:lstStyle/>
        <a:p>
          <a:endParaRPr lang="en-US"/>
        </a:p>
      </dgm:t>
    </dgm:pt>
    <dgm:pt modelId="{5AAF2C41-2AB2-49FA-A349-236FB5A99BA2}" type="sibTrans" cxnId="{E12A9301-0AE7-47C8-9B36-F9E49A021231}">
      <dgm:prSet/>
      <dgm:spPr/>
      <dgm:t>
        <a:bodyPr/>
        <a:lstStyle/>
        <a:p>
          <a:endParaRPr lang="en-US"/>
        </a:p>
      </dgm:t>
    </dgm:pt>
    <dgm:pt modelId="{8FFC70CD-6E5F-427A-AD0C-D565F4011437}">
      <dgm:prSet phldrT="[Text]" custT="1"/>
      <dgm:spPr/>
      <dgm:t>
        <a:bodyPr/>
        <a:lstStyle/>
        <a:p>
          <a:r>
            <a:rPr lang="en-US" sz="1000" b="1" dirty="0" smtClean="0"/>
            <a:t>CLOSE</a:t>
          </a:r>
        </a:p>
      </dgm:t>
    </dgm:pt>
    <dgm:pt modelId="{F037B5F4-9A61-4EB8-943E-92483D22080F}" type="parTrans" cxnId="{209DBD73-6B2D-4FFE-BDC6-7DDF4ACC42AD}">
      <dgm:prSet/>
      <dgm:spPr/>
      <dgm:t>
        <a:bodyPr/>
        <a:lstStyle/>
        <a:p>
          <a:endParaRPr lang="en-US"/>
        </a:p>
      </dgm:t>
    </dgm:pt>
    <dgm:pt modelId="{3C576F53-D612-42F8-A7C0-CC8A8D0F15BA}" type="sibTrans" cxnId="{209DBD73-6B2D-4FFE-BDC6-7DDF4ACC42AD}">
      <dgm:prSet/>
      <dgm:spPr/>
      <dgm:t>
        <a:bodyPr/>
        <a:lstStyle/>
        <a:p>
          <a:endParaRPr lang="en-US"/>
        </a:p>
      </dgm:t>
    </dgm:pt>
    <dgm:pt modelId="{521D5506-178B-48C9-8761-F9DF21862212}">
      <dgm:prSet/>
      <dgm:spPr/>
      <dgm:t>
        <a:bodyPr/>
        <a:lstStyle/>
        <a:p>
          <a:r>
            <a:rPr lang="en-US" dirty="0" smtClean="0"/>
            <a:t>Close the cursor in the execution section before you end the PL/SQL block</a:t>
          </a:r>
          <a:endParaRPr lang="en-US" dirty="0"/>
        </a:p>
      </dgm:t>
    </dgm:pt>
    <dgm:pt modelId="{C61D35FD-498A-4EE1-A4A7-D5ABE60C2DF6}" type="parTrans" cxnId="{27C8DBD1-AC3A-4392-A8EC-BA8184B3B57E}">
      <dgm:prSet/>
      <dgm:spPr/>
      <dgm:t>
        <a:bodyPr/>
        <a:lstStyle/>
        <a:p>
          <a:endParaRPr lang="en-US"/>
        </a:p>
      </dgm:t>
    </dgm:pt>
    <dgm:pt modelId="{3CCC6244-C3D3-4F38-AFFC-73754B242AFB}" type="sibTrans" cxnId="{27C8DBD1-AC3A-4392-A8EC-BA8184B3B57E}">
      <dgm:prSet/>
      <dgm:spPr/>
      <dgm:t>
        <a:bodyPr/>
        <a:lstStyle/>
        <a:p>
          <a:endParaRPr lang="en-US"/>
        </a:p>
      </dgm:t>
    </dgm:pt>
    <dgm:pt modelId="{788A38ED-0C50-473F-A1E4-C7C10C2543B8}" type="pres">
      <dgm:prSet presAssocID="{6909EC26-44D4-42CB-952E-76D0AF116D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7DF8DD-57BF-4F69-B621-4340BDC258AA}" type="pres">
      <dgm:prSet presAssocID="{C80888B2-B349-411E-B5A0-946ED911B200}" presName="composite" presStyleCnt="0"/>
      <dgm:spPr/>
    </dgm:pt>
    <dgm:pt modelId="{52D874D2-87A3-45EF-8013-F849C87A7321}" type="pres">
      <dgm:prSet presAssocID="{C80888B2-B349-411E-B5A0-946ED911B200}" presName="parentText" presStyleLbl="alignNode1" presStyleIdx="0" presStyleCnt="4" custLinFactNeighborX="1487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17633-367C-46D1-BE8C-772A6007A8A1}" type="pres">
      <dgm:prSet presAssocID="{C80888B2-B349-411E-B5A0-946ED911B200}" presName="descendantText" presStyleLbl="alignAcc1" presStyleIdx="0" presStyleCnt="4" custLinFactNeighborX="0" custLinFactNeighborY="-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FC6BC-42DA-4865-AEF8-4C16499F3F8A}" type="pres">
      <dgm:prSet presAssocID="{AAD4F44D-F9C1-42E1-AD93-666A2557A53A}" presName="sp" presStyleCnt="0"/>
      <dgm:spPr/>
    </dgm:pt>
    <dgm:pt modelId="{EFD1487B-AD60-4FCC-91D4-4F8473F5D92E}" type="pres">
      <dgm:prSet presAssocID="{92777C50-1A91-48CB-BCA3-D286F2055E15}" presName="composite" presStyleCnt="0"/>
      <dgm:spPr/>
    </dgm:pt>
    <dgm:pt modelId="{BD1E3E5B-66B0-4520-A15E-4CE41E91CACF}" type="pres">
      <dgm:prSet presAssocID="{92777C50-1A91-48CB-BCA3-D286F2055E15}" presName="parentText" presStyleLbl="alignNode1" presStyleIdx="1" presStyleCnt="4" custLinFactNeighborX="1487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962B2-430E-4DA3-9F47-59939E01EBFA}" type="pres">
      <dgm:prSet presAssocID="{92777C50-1A91-48CB-BCA3-D286F2055E1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FF589-29E7-4342-9B7C-876CF698EA59}" type="pres">
      <dgm:prSet presAssocID="{8B65DA8F-67EA-44C0-9AC6-6E9FE4214EF8}" presName="sp" presStyleCnt="0"/>
      <dgm:spPr/>
    </dgm:pt>
    <dgm:pt modelId="{EC8277EC-57D3-4526-BE70-4043995981F6}" type="pres">
      <dgm:prSet presAssocID="{CDB2ABEC-07D4-4343-8C76-F7C89AEC0F07}" presName="composite" presStyleCnt="0"/>
      <dgm:spPr/>
    </dgm:pt>
    <dgm:pt modelId="{FF1C878F-8EF0-4AB7-93B1-856AC7F2A66C}" type="pres">
      <dgm:prSet presAssocID="{CDB2ABEC-07D4-4343-8C76-F7C89AEC0F07}" presName="parentText" presStyleLbl="alignNode1" presStyleIdx="2" presStyleCnt="4" custLinFactNeighborX="1487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7D0EF-8F81-405C-9AE4-77A464F7B4E6}" type="pres">
      <dgm:prSet presAssocID="{CDB2ABEC-07D4-4343-8C76-F7C89AEC0F07}" presName="descendantText" presStyleLbl="alignAcc1" presStyleIdx="2" presStyleCnt="4" custLinFactNeighborX="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C57A9-198A-437F-9D38-9060B21FD20D}" type="pres">
      <dgm:prSet presAssocID="{CC01D11B-B866-43EB-80E3-FC3AC36B96E2}" presName="sp" presStyleCnt="0"/>
      <dgm:spPr/>
    </dgm:pt>
    <dgm:pt modelId="{91865FFB-5128-430C-A4A6-B9FC8B0D312E}" type="pres">
      <dgm:prSet presAssocID="{8FFC70CD-6E5F-427A-AD0C-D565F4011437}" presName="composite" presStyleCnt="0"/>
      <dgm:spPr/>
    </dgm:pt>
    <dgm:pt modelId="{BEA621E9-4564-450C-ADB6-9CF7019302E8}" type="pres">
      <dgm:prSet presAssocID="{8FFC70CD-6E5F-427A-AD0C-D565F4011437}" presName="parentText" presStyleLbl="alignNode1" presStyleIdx="3" presStyleCnt="4" custLinFactNeighborX="1487" custLinFactNeighborY="-9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0CB48-2750-4A29-8E29-0A6FD4FB8C6E}" type="pres">
      <dgm:prSet presAssocID="{8FFC70CD-6E5F-427A-AD0C-D565F401143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D6B04-018F-4F31-B1CE-214D8D313DBC}" type="presOf" srcId="{CDB2ABEC-07D4-4343-8C76-F7C89AEC0F07}" destId="{FF1C878F-8EF0-4AB7-93B1-856AC7F2A66C}" srcOrd="0" destOrd="0" presId="urn:microsoft.com/office/officeart/2005/8/layout/chevron2"/>
    <dgm:cxn modelId="{1DCF95E4-80FD-4EA9-970F-1F1B14297044}" type="presOf" srcId="{C80888B2-B349-411E-B5A0-946ED911B200}" destId="{52D874D2-87A3-45EF-8013-F849C87A7321}" srcOrd="0" destOrd="0" presId="urn:microsoft.com/office/officeart/2005/8/layout/chevron2"/>
    <dgm:cxn modelId="{E12A9301-0AE7-47C8-9B36-F9E49A021231}" srcId="{CDB2ABEC-07D4-4343-8C76-F7C89AEC0F07}" destId="{385E9CFF-EEB7-4199-85A6-F3CD661ED7E9}" srcOrd="0" destOrd="0" parTransId="{148925D9-845D-45B3-BFDF-D7BCC7B71635}" sibTransId="{5AAF2C41-2AB2-49FA-A349-236FB5A99BA2}"/>
    <dgm:cxn modelId="{D4C7B083-4F00-4154-84B0-1E973F08CAFC}" srcId="{6909EC26-44D4-42CB-952E-76D0AF116DB2}" destId="{CDB2ABEC-07D4-4343-8C76-F7C89AEC0F07}" srcOrd="2" destOrd="0" parTransId="{7CA83C0B-DFFB-4930-8588-1B185933BD27}" sibTransId="{CC01D11B-B866-43EB-80E3-FC3AC36B96E2}"/>
    <dgm:cxn modelId="{68ACE9B1-51AD-4C89-A610-616B928222DC}" srcId="{C80888B2-B349-411E-B5A0-946ED911B200}" destId="{37C5A257-F600-4DC4-BA54-F7A488A06795}" srcOrd="0" destOrd="0" parTransId="{4A4047F6-0C7F-46A6-9CC4-861AE14428FD}" sibTransId="{04809B43-D2B3-4BE2-B00C-F6850DBAD81D}"/>
    <dgm:cxn modelId="{C5852833-7869-4791-8D99-F82045C4EB1D}" srcId="{6909EC26-44D4-42CB-952E-76D0AF116DB2}" destId="{C80888B2-B349-411E-B5A0-946ED911B200}" srcOrd="0" destOrd="0" parTransId="{ECE4B3E0-6641-4B39-93D4-B51607494263}" sibTransId="{AAD4F44D-F9C1-42E1-AD93-666A2557A53A}"/>
    <dgm:cxn modelId="{BAC4E401-450E-4CDF-8DB9-00F160B8322F}" type="presOf" srcId="{92777C50-1A91-48CB-BCA3-D286F2055E15}" destId="{BD1E3E5B-66B0-4520-A15E-4CE41E91CACF}" srcOrd="0" destOrd="0" presId="urn:microsoft.com/office/officeart/2005/8/layout/chevron2"/>
    <dgm:cxn modelId="{00AFFAE1-6B35-4EB2-BCF9-B738C2757BBC}" srcId="{92777C50-1A91-48CB-BCA3-D286F2055E15}" destId="{12007911-EFD1-416F-B319-038B01D0C220}" srcOrd="0" destOrd="0" parTransId="{ED92722A-D17F-4102-8FBF-4404BF45A0E7}" sibTransId="{9F4B19EE-9C3C-4B05-A5B5-974010B5F789}"/>
    <dgm:cxn modelId="{209DBD73-6B2D-4FFE-BDC6-7DDF4ACC42AD}" srcId="{6909EC26-44D4-42CB-952E-76D0AF116DB2}" destId="{8FFC70CD-6E5F-427A-AD0C-D565F4011437}" srcOrd="3" destOrd="0" parTransId="{F037B5F4-9A61-4EB8-943E-92483D22080F}" sibTransId="{3C576F53-D612-42F8-A7C0-CC8A8D0F15BA}"/>
    <dgm:cxn modelId="{7100616A-5F9D-40CC-A193-EF08EC3AEFDA}" srcId="{6909EC26-44D4-42CB-952E-76D0AF116DB2}" destId="{92777C50-1A91-48CB-BCA3-D286F2055E15}" srcOrd="1" destOrd="0" parTransId="{3F8D64E4-8ABB-45F9-88B9-C24B77D0EA3F}" sibTransId="{8B65DA8F-67EA-44C0-9AC6-6E9FE4214EF8}"/>
    <dgm:cxn modelId="{C3C6AA4D-3343-4041-9181-DF21A8C9E778}" type="presOf" srcId="{385E9CFF-EEB7-4199-85A6-F3CD661ED7E9}" destId="{6EC7D0EF-8F81-405C-9AE4-77A464F7B4E6}" srcOrd="0" destOrd="0" presId="urn:microsoft.com/office/officeart/2005/8/layout/chevron2"/>
    <dgm:cxn modelId="{3CBE906A-133A-4B47-B8CE-A694B2B0F693}" type="presOf" srcId="{12007911-EFD1-416F-B319-038B01D0C220}" destId="{122962B2-430E-4DA3-9F47-59939E01EBFA}" srcOrd="0" destOrd="0" presId="urn:microsoft.com/office/officeart/2005/8/layout/chevron2"/>
    <dgm:cxn modelId="{27C8DBD1-AC3A-4392-A8EC-BA8184B3B57E}" srcId="{8FFC70CD-6E5F-427A-AD0C-D565F4011437}" destId="{521D5506-178B-48C9-8761-F9DF21862212}" srcOrd="0" destOrd="0" parTransId="{C61D35FD-498A-4EE1-A4A7-D5ABE60C2DF6}" sibTransId="{3CCC6244-C3D3-4F38-AFFC-73754B242AFB}"/>
    <dgm:cxn modelId="{A25985C8-0439-41B2-8FA4-E5C719EC8047}" type="presOf" srcId="{37C5A257-F600-4DC4-BA54-F7A488A06795}" destId="{0D517633-367C-46D1-BE8C-772A6007A8A1}" srcOrd="0" destOrd="0" presId="urn:microsoft.com/office/officeart/2005/8/layout/chevron2"/>
    <dgm:cxn modelId="{D49F0F3B-1D64-4DCB-BF6E-E3E91D33E48E}" type="presOf" srcId="{521D5506-178B-48C9-8761-F9DF21862212}" destId="{4D00CB48-2750-4A29-8E29-0A6FD4FB8C6E}" srcOrd="0" destOrd="0" presId="urn:microsoft.com/office/officeart/2005/8/layout/chevron2"/>
    <dgm:cxn modelId="{4A20CBDF-21BA-488A-AF68-74377F207F87}" type="presOf" srcId="{8FFC70CD-6E5F-427A-AD0C-D565F4011437}" destId="{BEA621E9-4564-450C-ADB6-9CF7019302E8}" srcOrd="0" destOrd="0" presId="urn:microsoft.com/office/officeart/2005/8/layout/chevron2"/>
    <dgm:cxn modelId="{E3006E16-9D39-4C30-BA39-B1BF5318A9C3}" type="presOf" srcId="{6909EC26-44D4-42CB-952E-76D0AF116DB2}" destId="{788A38ED-0C50-473F-A1E4-C7C10C2543B8}" srcOrd="0" destOrd="0" presId="urn:microsoft.com/office/officeart/2005/8/layout/chevron2"/>
    <dgm:cxn modelId="{9F2E368C-10E5-4613-B3D8-986EA09F1D4F}" type="presParOf" srcId="{788A38ED-0C50-473F-A1E4-C7C10C2543B8}" destId="{217DF8DD-57BF-4F69-B621-4340BDC258AA}" srcOrd="0" destOrd="0" presId="urn:microsoft.com/office/officeart/2005/8/layout/chevron2"/>
    <dgm:cxn modelId="{0357C66C-405B-4214-B798-5084C8603436}" type="presParOf" srcId="{217DF8DD-57BF-4F69-B621-4340BDC258AA}" destId="{52D874D2-87A3-45EF-8013-F849C87A7321}" srcOrd="0" destOrd="0" presId="urn:microsoft.com/office/officeart/2005/8/layout/chevron2"/>
    <dgm:cxn modelId="{150D5F15-08F8-4845-9297-E091A9D4A5C2}" type="presParOf" srcId="{217DF8DD-57BF-4F69-B621-4340BDC258AA}" destId="{0D517633-367C-46D1-BE8C-772A6007A8A1}" srcOrd="1" destOrd="0" presId="urn:microsoft.com/office/officeart/2005/8/layout/chevron2"/>
    <dgm:cxn modelId="{F644FFF4-BA03-499B-B277-92A578B5A297}" type="presParOf" srcId="{788A38ED-0C50-473F-A1E4-C7C10C2543B8}" destId="{97AFC6BC-42DA-4865-AEF8-4C16499F3F8A}" srcOrd="1" destOrd="0" presId="urn:microsoft.com/office/officeart/2005/8/layout/chevron2"/>
    <dgm:cxn modelId="{5E2F1621-282F-4700-B10A-AA7DF353DED8}" type="presParOf" srcId="{788A38ED-0C50-473F-A1E4-C7C10C2543B8}" destId="{EFD1487B-AD60-4FCC-91D4-4F8473F5D92E}" srcOrd="2" destOrd="0" presId="urn:microsoft.com/office/officeart/2005/8/layout/chevron2"/>
    <dgm:cxn modelId="{981C8FE9-E83C-42EB-B717-38A49217A4F3}" type="presParOf" srcId="{EFD1487B-AD60-4FCC-91D4-4F8473F5D92E}" destId="{BD1E3E5B-66B0-4520-A15E-4CE41E91CACF}" srcOrd="0" destOrd="0" presId="urn:microsoft.com/office/officeart/2005/8/layout/chevron2"/>
    <dgm:cxn modelId="{D79D5C3E-B32A-4B75-B6F8-B1F49F90B807}" type="presParOf" srcId="{EFD1487B-AD60-4FCC-91D4-4F8473F5D92E}" destId="{122962B2-430E-4DA3-9F47-59939E01EBFA}" srcOrd="1" destOrd="0" presId="urn:microsoft.com/office/officeart/2005/8/layout/chevron2"/>
    <dgm:cxn modelId="{A619ECE3-C95F-45A8-9D09-6D29CCE77D7A}" type="presParOf" srcId="{788A38ED-0C50-473F-A1E4-C7C10C2543B8}" destId="{599FF589-29E7-4342-9B7C-876CF698EA59}" srcOrd="3" destOrd="0" presId="urn:microsoft.com/office/officeart/2005/8/layout/chevron2"/>
    <dgm:cxn modelId="{0BDA4677-548C-4D9C-BF18-49927B651EF8}" type="presParOf" srcId="{788A38ED-0C50-473F-A1E4-C7C10C2543B8}" destId="{EC8277EC-57D3-4526-BE70-4043995981F6}" srcOrd="4" destOrd="0" presId="urn:microsoft.com/office/officeart/2005/8/layout/chevron2"/>
    <dgm:cxn modelId="{5B380024-BDA1-4FF4-AB2F-CF8551647045}" type="presParOf" srcId="{EC8277EC-57D3-4526-BE70-4043995981F6}" destId="{FF1C878F-8EF0-4AB7-93B1-856AC7F2A66C}" srcOrd="0" destOrd="0" presId="urn:microsoft.com/office/officeart/2005/8/layout/chevron2"/>
    <dgm:cxn modelId="{2663FABD-940D-43C6-BF75-47FE0776336A}" type="presParOf" srcId="{EC8277EC-57D3-4526-BE70-4043995981F6}" destId="{6EC7D0EF-8F81-405C-9AE4-77A464F7B4E6}" srcOrd="1" destOrd="0" presId="urn:microsoft.com/office/officeart/2005/8/layout/chevron2"/>
    <dgm:cxn modelId="{8E88EE71-13F5-46B3-8645-398EC0C01F80}" type="presParOf" srcId="{788A38ED-0C50-473F-A1E4-C7C10C2543B8}" destId="{E0AC57A9-198A-437F-9D38-9060B21FD20D}" srcOrd="5" destOrd="0" presId="urn:microsoft.com/office/officeart/2005/8/layout/chevron2"/>
    <dgm:cxn modelId="{D8ED12BE-018A-42EB-ACC3-2CE44F5B9784}" type="presParOf" srcId="{788A38ED-0C50-473F-A1E4-C7C10C2543B8}" destId="{91865FFB-5128-430C-A4A6-B9FC8B0D312E}" srcOrd="6" destOrd="0" presId="urn:microsoft.com/office/officeart/2005/8/layout/chevron2"/>
    <dgm:cxn modelId="{55BB26F9-C513-4583-A209-70E4C5076D2F}" type="presParOf" srcId="{91865FFB-5128-430C-A4A6-B9FC8B0D312E}" destId="{BEA621E9-4564-450C-ADB6-9CF7019302E8}" srcOrd="0" destOrd="0" presId="urn:microsoft.com/office/officeart/2005/8/layout/chevron2"/>
    <dgm:cxn modelId="{73C861F0-1518-489C-AE59-45841B5C53AD}" type="presParOf" srcId="{91865FFB-5128-430C-A4A6-B9FC8B0D312E}" destId="{4D00CB48-2750-4A29-8E29-0A6FD4FB8C6E}" srcOrd="1" destOrd="0" presId="urn:microsoft.com/office/officeart/2005/8/layout/chevron2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10AB16-89FE-48C6-B8F0-5BB8423C92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10B38-5F5B-4B76-A9A6-16A023458A2A}">
      <dgm:prSet phldrT="[Text]" custT="1"/>
      <dgm:spPr/>
      <dgm:t>
        <a:bodyPr/>
        <a:lstStyle/>
        <a:p>
          <a:r>
            <a:rPr lang="en-US" sz="1800" dirty="0" smtClean="0"/>
            <a:t>Exception</a:t>
          </a:r>
          <a:endParaRPr lang="en-US" sz="1800" dirty="0"/>
        </a:p>
      </dgm:t>
    </dgm:pt>
    <dgm:pt modelId="{0E8CE946-2247-4E74-8F6D-422A54CCE7B1}" type="parTrans" cxnId="{EB2E7CCD-4FE5-439B-8291-113AC8EAA6D4}">
      <dgm:prSet/>
      <dgm:spPr/>
      <dgm:t>
        <a:bodyPr/>
        <a:lstStyle/>
        <a:p>
          <a:endParaRPr lang="en-US"/>
        </a:p>
      </dgm:t>
    </dgm:pt>
    <dgm:pt modelId="{CEAD4BF7-AD85-47AC-8B95-A728E18F394D}" type="sibTrans" cxnId="{EB2E7CCD-4FE5-439B-8291-113AC8EAA6D4}">
      <dgm:prSet/>
      <dgm:spPr/>
      <dgm:t>
        <a:bodyPr/>
        <a:lstStyle/>
        <a:p>
          <a:endParaRPr lang="en-US"/>
        </a:p>
      </dgm:t>
    </dgm:pt>
    <dgm:pt modelId="{6BE4F296-AC42-4FC1-A0E7-609ACC4CF0D4}">
      <dgm:prSet phldrT="[Text]" custT="1"/>
      <dgm:spPr/>
      <dgm:t>
        <a:bodyPr/>
        <a:lstStyle/>
        <a:p>
          <a:r>
            <a:rPr lang="en-US" sz="1200" dirty="0" smtClean="0"/>
            <a:t>INVALID_NUMBER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92FF2E0E-A6B3-4889-9BD8-6BC0D46BA2C1}" type="parTrans" cxnId="{50FBC21F-49C4-4134-AA04-CB6F6755FAD9}">
      <dgm:prSet/>
      <dgm:spPr/>
      <dgm:t>
        <a:bodyPr/>
        <a:lstStyle/>
        <a:p>
          <a:endParaRPr lang="en-US"/>
        </a:p>
      </dgm:t>
    </dgm:pt>
    <dgm:pt modelId="{C2907C38-BEC4-46F9-B798-172769698B0C}" type="sibTrans" cxnId="{50FBC21F-49C4-4134-AA04-CB6F6755FAD9}">
      <dgm:prSet/>
      <dgm:spPr/>
      <dgm:t>
        <a:bodyPr/>
        <a:lstStyle/>
        <a:p>
          <a:endParaRPr lang="en-US"/>
        </a:p>
      </dgm:t>
    </dgm:pt>
    <dgm:pt modelId="{86A0B8E9-7440-4E7F-9EAB-B47B734F05B2}">
      <dgm:prSet phldrT="[Text]" custT="1"/>
      <dgm:spPr/>
      <dgm:t>
        <a:bodyPr/>
        <a:lstStyle/>
        <a:p>
          <a:r>
            <a:rPr lang="en-US" sz="1200" dirty="0" smtClean="0"/>
            <a:t>NO_DATA_FOUND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194229EC-371C-45A6-8359-70493710B76A}" type="parTrans" cxnId="{C57F9698-42A4-4BD5-9FCB-DE7B46862B9D}">
      <dgm:prSet/>
      <dgm:spPr/>
      <dgm:t>
        <a:bodyPr/>
        <a:lstStyle/>
        <a:p>
          <a:endParaRPr lang="en-US"/>
        </a:p>
      </dgm:t>
    </dgm:pt>
    <dgm:pt modelId="{0CF6EEAC-7ABE-4923-B5AD-4F78885EECFB}" type="sibTrans" cxnId="{C57F9698-42A4-4BD5-9FCB-DE7B46862B9D}">
      <dgm:prSet/>
      <dgm:spPr/>
      <dgm:t>
        <a:bodyPr/>
        <a:lstStyle/>
        <a:p>
          <a:endParaRPr lang="en-US"/>
        </a:p>
      </dgm:t>
    </dgm:pt>
    <dgm:pt modelId="{7005BC7F-328E-43D6-A480-F4F31163962A}">
      <dgm:prSet phldrT="[Text]" custT="1"/>
      <dgm:spPr/>
      <dgm:t>
        <a:bodyPr/>
        <a:lstStyle/>
        <a:p>
          <a:r>
            <a:rPr lang="en-US" sz="1800" dirty="0" smtClean="0"/>
            <a:t>Error</a:t>
          </a:r>
          <a:endParaRPr lang="en-US" sz="1800" dirty="0"/>
        </a:p>
      </dgm:t>
    </dgm:pt>
    <dgm:pt modelId="{3233809A-4426-48A8-9C13-09D711831E01}" type="parTrans" cxnId="{3C4E8830-EE71-48C5-ADCB-658DED525E08}">
      <dgm:prSet/>
      <dgm:spPr/>
      <dgm:t>
        <a:bodyPr/>
        <a:lstStyle/>
        <a:p>
          <a:endParaRPr lang="en-US"/>
        </a:p>
      </dgm:t>
    </dgm:pt>
    <dgm:pt modelId="{C3A073A1-AF78-4112-B1E4-6FA87D002D3D}" type="sibTrans" cxnId="{3C4E8830-EE71-48C5-ADCB-658DED525E08}">
      <dgm:prSet/>
      <dgm:spPr/>
      <dgm:t>
        <a:bodyPr/>
        <a:lstStyle/>
        <a:p>
          <a:endParaRPr lang="en-US"/>
        </a:p>
      </dgm:t>
    </dgm:pt>
    <dgm:pt modelId="{BD9FE063-3C85-419A-A496-F09CA69B400E}">
      <dgm:prSet phldrT="[Text]" custT="1"/>
      <dgm:spPr/>
      <dgm:t>
        <a:bodyPr/>
        <a:lstStyle/>
        <a:p>
          <a:r>
            <a:rPr lang="en-US" sz="1200" dirty="0" smtClean="0"/>
            <a:t>ORA-01722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A4A016A3-24E1-4F98-840D-644B97F36279}" type="parTrans" cxnId="{DE74CD33-7583-43B7-A721-C4E41CF61A95}">
      <dgm:prSet/>
      <dgm:spPr/>
      <dgm:t>
        <a:bodyPr/>
        <a:lstStyle/>
        <a:p>
          <a:endParaRPr lang="en-US"/>
        </a:p>
      </dgm:t>
    </dgm:pt>
    <dgm:pt modelId="{A4C202A5-9FF4-4026-8832-B5D1EC2B0087}" type="sibTrans" cxnId="{DE74CD33-7583-43B7-A721-C4E41CF61A95}">
      <dgm:prSet/>
      <dgm:spPr/>
      <dgm:t>
        <a:bodyPr/>
        <a:lstStyle/>
        <a:p>
          <a:endParaRPr lang="en-US"/>
        </a:p>
      </dgm:t>
    </dgm:pt>
    <dgm:pt modelId="{986448F2-EFB3-474D-A469-14FDA9B02728}">
      <dgm:prSet phldrT="[Text]" custT="1"/>
      <dgm:spPr/>
      <dgm:t>
        <a:bodyPr/>
        <a:lstStyle/>
        <a:p>
          <a:r>
            <a:rPr lang="en-US" sz="1200" dirty="0" smtClean="0"/>
            <a:t>ORA-01403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4AC411A4-FDB5-4842-8826-061E1C91AFA4}" type="parTrans" cxnId="{EEF406D1-A3B5-493A-84B4-F94AA98580F4}">
      <dgm:prSet/>
      <dgm:spPr/>
      <dgm:t>
        <a:bodyPr/>
        <a:lstStyle/>
        <a:p>
          <a:endParaRPr lang="en-US"/>
        </a:p>
      </dgm:t>
    </dgm:pt>
    <dgm:pt modelId="{2EFB9E3E-EE2F-4BC0-B11B-AECF71A3D785}" type="sibTrans" cxnId="{EEF406D1-A3B5-493A-84B4-F94AA98580F4}">
      <dgm:prSet/>
      <dgm:spPr/>
      <dgm:t>
        <a:bodyPr/>
        <a:lstStyle/>
        <a:p>
          <a:endParaRPr lang="en-US"/>
        </a:p>
      </dgm:t>
    </dgm:pt>
    <dgm:pt modelId="{9F5A9AE3-B486-42E9-B4F2-5092989FEBF8}">
      <dgm:prSet phldrT="[Text]" custT="1"/>
      <dgm:spPr/>
      <dgm:t>
        <a:bodyPr/>
        <a:lstStyle/>
        <a:p>
          <a:r>
            <a:rPr lang="en-US" sz="1800" dirty="0" smtClean="0"/>
            <a:t>When Raised</a:t>
          </a:r>
          <a:endParaRPr lang="en-US" sz="1800" dirty="0"/>
        </a:p>
      </dgm:t>
    </dgm:pt>
    <dgm:pt modelId="{3C7AAF63-3F8C-4057-BD95-2D40051188FC}" type="parTrans" cxnId="{892C7633-35A3-4470-976C-B0AB3554FDAC}">
      <dgm:prSet/>
      <dgm:spPr/>
      <dgm:t>
        <a:bodyPr/>
        <a:lstStyle/>
        <a:p>
          <a:endParaRPr lang="en-US"/>
        </a:p>
      </dgm:t>
    </dgm:pt>
    <dgm:pt modelId="{E6D7F812-A39B-4C3D-B0EB-59A16B0C0918}" type="sibTrans" cxnId="{892C7633-35A3-4470-976C-B0AB3554FDAC}">
      <dgm:prSet/>
      <dgm:spPr/>
      <dgm:t>
        <a:bodyPr/>
        <a:lstStyle/>
        <a:p>
          <a:endParaRPr lang="en-US"/>
        </a:p>
      </dgm:t>
    </dgm:pt>
    <dgm:pt modelId="{E7C24D56-E1C1-499D-AD44-A35E9E91737F}">
      <dgm:prSet phldrT="[Text]" custT="1"/>
      <dgm:spPr/>
      <dgm:t>
        <a:bodyPr/>
        <a:lstStyle/>
        <a:p>
          <a:r>
            <a:rPr lang="en-US" sz="1400" dirty="0" smtClean="0"/>
            <a:t>when attempting to assign something other than a number to a number</a:t>
          </a:r>
          <a:endParaRPr lang="en-US" sz="1400" dirty="0"/>
        </a:p>
      </dgm:t>
    </dgm:pt>
    <dgm:pt modelId="{E594F684-774F-4978-94F4-0AAEE0188A4E}" type="parTrans" cxnId="{9D23DA78-7F88-495E-8220-9C361C41209B}">
      <dgm:prSet/>
      <dgm:spPr/>
      <dgm:t>
        <a:bodyPr/>
        <a:lstStyle/>
        <a:p>
          <a:endParaRPr lang="en-US"/>
        </a:p>
      </dgm:t>
    </dgm:pt>
    <dgm:pt modelId="{6BAD5ECC-180F-40B8-B1A3-95840E1C05F7}" type="sibTrans" cxnId="{9D23DA78-7F88-495E-8220-9C361C41209B}">
      <dgm:prSet/>
      <dgm:spPr/>
      <dgm:t>
        <a:bodyPr/>
        <a:lstStyle/>
        <a:p>
          <a:endParaRPr lang="en-US"/>
        </a:p>
      </dgm:t>
    </dgm:pt>
    <dgm:pt modelId="{237BE888-9761-4EC9-A1CD-549AA45FB959}">
      <dgm:prSet phldrT="[Text]" custT="1"/>
      <dgm:spPr/>
      <dgm:t>
        <a:bodyPr/>
        <a:lstStyle/>
        <a:p>
          <a:r>
            <a:rPr lang="en-US" sz="1400" dirty="0" smtClean="0"/>
            <a:t>when attempting to use the SELECT-INTO structure and the statement returns a null value</a:t>
          </a:r>
          <a:endParaRPr lang="en-US" sz="1400" dirty="0"/>
        </a:p>
      </dgm:t>
    </dgm:pt>
    <dgm:pt modelId="{5FCBB675-68F9-44E0-8860-329EBF48F1B5}" type="parTrans" cxnId="{7D44E2A3-42FB-43DF-A6C5-527BB8FF5FBD}">
      <dgm:prSet/>
      <dgm:spPr/>
      <dgm:t>
        <a:bodyPr/>
        <a:lstStyle/>
        <a:p>
          <a:endParaRPr lang="en-US"/>
        </a:p>
      </dgm:t>
    </dgm:pt>
    <dgm:pt modelId="{B535F389-A041-47AB-A8D9-794020B47794}" type="sibTrans" cxnId="{7D44E2A3-42FB-43DF-A6C5-527BB8FF5FBD}">
      <dgm:prSet/>
      <dgm:spPr/>
      <dgm:t>
        <a:bodyPr/>
        <a:lstStyle/>
        <a:p>
          <a:endParaRPr lang="en-US"/>
        </a:p>
      </dgm:t>
    </dgm:pt>
    <dgm:pt modelId="{CD41913E-ED65-423B-BA2F-6803BC846FED}">
      <dgm:prSet phldrT="[Text]" custT="1"/>
      <dgm:spPr/>
      <dgm:t>
        <a:bodyPr/>
        <a:lstStyle/>
        <a:p>
          <a:r>
            <a:rPr lang="en-US" sz="1200" dirty="0" smtClean="0"/>
            <a:t>TOO_MANY_ROWS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 </a:t>
          </a:r>
          <a:endParaRPr lang="en-US" sz="1200" dirty="0"/>
        </a:p>
      </dgm:t>
    </dgm:pt>
    <dgm:pt modelId="{5DF2957A-A7BD-466C-A488-A5441B7814EA}" type="parTrans" cxnId="{E840B511-4035-47E2-8E94-7791CFB5FABE}">
      <dgm:prSet/>
      <dgm:spPr/>
      <dgm:t>
        <a:bodyPr/>
        <a:lstStyle/>
        <a:p>
          <a:endParaRPr lang="en-US"/>
        </a:p>
      </dgm:t>
    </dgm:pt>
    <dgm:pt modelId="{876C89B1-B0AC-4D70-9A7A-9D87684AB575}" type="sibTrans" cxnId="{E840B511-4035-47E2-8E94-7791CFB5FABE}">
      <dgm:prSet/>
      <dgm:spPr/>
      <dgm:t>
        <a:bodyPr/>
        <a:lstStyle/>
        <a:p>
          <a:endParaRPr lang="en-US"/>
        </a:p>
      </dgm:t>
    </dgm:pt>
    <dgm:pt modelId="{A6EFAEB7-56B7-417E-9128-E2D8FA58C023}">
      <dgm:prSet phldrT="[Text]" custT="1"/>
      <dgm:spPr/>
      <dgm:t>
        <a:bodyPr/>
        <a:lstStyle/>
        <a:p>
          <a:r>
            <a:rPr lang="en-US" sz="1200" dirty="0" smtClean="0"/>
            <a:t>ORA-01422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1F98E866-C137-49F5-A669-9F877D9D1B91}" type="parTrans" cxnId="{4FAAF125-50AC-4801-8A8F-E13C1B18ED28}">
      <dgm:prSet/>
      <dgm:spPr/>
      <dgm:t>
        <a:bodyPr/>
        <a:lstStyle/>
        <a:p>
          <a:endParaRPr lang="en-US"/>
        </a:p>
      </dgm:t>
    </dgm:pt>
    <dgm:pt modelId="{7D12626A-24BF-485F-B742-C4714C03F1F3}" type="sibTrans" cxnId="{4FAAF125-50AC-4801-8A8F-E13C1B18ED28}">
      <dgm:prSet/>
      <dgm:spPr/>
      <dgm:t>
        <a:bodyPr/>
        <a:lstStyle/>
        <a:p>
          <a:endParaRPr lang="en-US"/>
        </a:p>
      </dgm:t>
    </dgm:pt>
    <dgm:pt modelId="{0A692A5C-4D6A-4647-B5D6-3669769E1CF2}">
      <dgm:prSet phldrT="[Text]" custT="1"/>
      <dgm:spPr/>
      <dgm:t>
        <a:bodyPr/>
        <a:lstStyle/>
        <a:p>
          <a:endParaRPr lang="en-US" sz="1200" dirty="0"/>
        </a:p>
      </dgm:t>
    </dgm:pt>
    <dgm:pt modelId="{B17C06DF-0966-4A43-A1C1-012F08AC399D}" type="parTrans" cxnId="{275AD263-FAD0-40F4-BA07-096EC28C78D0}">
      <dgm:prSet/>
      <dgm:spPr/>
      <dgm:t>
        <a:bodyPr/>
        <a:lstStyle/>
        <a:p>
          <a:endParaRPr lang="en-US"/>
        </a:p>
      </dgm:t>
    </dgm:pt>
    <dgm:pt modelId="{F5FB4FFB-E516-4FCF-96B5-610A90100CB2}" type="sibTrans" cxnId="{275AD263-FAD0-40F4-BA07-096EC28C78D0}">
      <dgm:prSet/>
      <dgm:spPr/>
      <dgm:t>
        <a:bodyPr/>
        <a:lstStyle/>
        <a:p>
          <a:endParaRPr lang="en-US"/>
        </a:p>
      </dgm:t>
    </dgm:pt>
    <dgm:pt modelId="{743F0F82-7167-4625-BADD-821EA5A358F5}">
      <dgm:prSet phldrT="[Text]" custT="1"/>
      <dgm:spPr/>
      <dgm:t>
        <a:bodyPr/>
        <a:lstStyle/>
        <a:p>
          <a:r>
            <a:rPr lang="en-US" sz="1400" dirty="0" smtClean="0"/>
            <a:t>when using the SELECT-INTO and the query returns more than one row.</a:t>
          </a:r>
          <a:endParaRPr lang="en-US" sz="1400" dirty="0"/>
        </a:p>
      </dgm:t>
    </dgm:pt>
    <dgm:pt modelId="{AF4655EC-4940-45DC-BE0F-3184FBF4B8B4}" type="parTrans" cxnId="{01236CFE-2ABE-4FF8-BF2E-3AFB4EBFD14E}">
      <dgm:prSet/>
      <dgm:spPr/>
      <dgm:t>
        <a:bodyPr/>
        <a:lstStyle/>
        <a:p>
          <a:endParaRPr lang="en-US"/>
        </a:p>
      </dgm:t>
    </dgm:pt>
    <dgm:pt modelId="{888E384E-0F26-4B8F-83B4-A44EE87FB1EA}" type="sibTrans" cxnId="{01236CFE-2ABE-4FF8-BF2E-3AFB4EBFD14E}">
      <dgm:prSet/>
      <dgm:spPr/>
      <dgm:t>
        <a:bodyPr/>
        <a:lstStyle/>
        <a:p>
          <a:endParaRPr lang="en-US"/>
        </a:p>
      </dgm:t>
    </dgm:pt>
    <dgm:pt modelId="{A360A3A0-3825-4C2C-BDE9-081C864708A0}">
      <dgm:prSet phldrT="[Text]" custT="1"/>
      <dgm:spPr/>
      <dgm:t>
        <a:bodyPr/>
        <a:lstStyle/>
        <a:p>
          <a:r>
            <a:rPr lang="en-US" sz="1200" dirty="0" smtClean="0"/>
            <a:t>ZERO_DIVIDE</a:t>
          </a:r>
          <a:endParaRPr lang="en-US" sz="1200" dirty="0"/>
        </a:p>
      </dgm:t>
    </dgm:pt>
    <dgm:pt modelId="{EBA59556-679B-4969-A399-52D2365EE8C6}" type="parTrans" cxnId="{D0DF9657-FE39-44C5-9FFE-E9DAD0D35532}">
      <dgm:prSet/>
      <dgm:spPr/>
      <dgm:t>
        <a:bodyPr/>
        <a:lstStyle/>
        <a:p>
          <a:endParaRPr lang="en-US"/>
        </a:p>
      </dgm:t>
    </dgm:pt>
    <dgm:pt modelId="{6B38C7B1-270A-451C-B3E3-B56067201B37}" type="sibTrans" cxnId="{D0DF9657-FE39-44C5-9FFE-E9DAD0D35532}">
      <dgm:prSet/>
      <dgm:spPr/>
      <dgm:t>
        <a:bodyPr/>
        <a:lstStyle/>
        <a:p>
          <a:endParaRPr lang="en-US"/>
        </a:p>
      </dgm:t>
    </dgm:pt>
    <dgm:pt modelId="{236362A6-2BD3-445C-A629-8735B2086F5A}">
      <dgm:prSet phldrT="[Text]" custT="1"/>
      <dgm:spPr/>
      <dgm:t>
        <a:bodyPr/>
        <a:lstStyle/>
        <a:p>
          <a:r>
            <a:rPr lang="en-US" sz="1200" dirty="0" smtClean="0"/>
            <a:t>ORA-01476</a:t>
          </a:r>
          <a:endParaRPr lang="en-US" sz="1200" dirty="0"/>
        </a:p>
      </dgm:t>
    </dgm:pt>
    <dgm:pt modelId="{2CBEB24B-F677-40BC-945E-C4C5DE794069}" type="parTrans" cxnId="{80C6A45F-F7D8-45B7-97F0-81E1AF64ECF2}">
      <dgm:prSet/>
      <dgm:spPr/>
      <dgm:t>
        <a:bodyPr/>
        <a:lstStyle/>
        <a:p>
          <a:endParaRPr lang="en-US"/>
        </a:p>
      </dgm:t>
    </dgm:pt>
    <dgm:pt modelId="{B2CB9203-FAC2-458D-B87B-AA4749F6C3F4}" type="sibTrans" cxnId="{80C6A45F-F7D8-45B7-97F0-81E1AF64ECF2}">
      <dgm:prSet/>
      <dgm:spPr/>
      <dgm:t>
        <a:bodyPr/>
        <a:lstStyle/>
        <a:p>
          <a:endParaRPr lang="en-US"/>
        </a:p>
      </dgm:t>
    </dgm:pt>
    <dgm:pt modelId="{264979BC-B1C8-49AA-A60C-0D2EA74E9D0F}">
      <dgm:prSet phldrT="[Text]" custT="1"/>
      <dgm:spPr/>
      <dgm:t>
        <a:bodyPr/>
        <a:lstStyle/>
        <a:p>
          <a:r>
            <a:rPr lang="en-US" sz="1400" dirty="0" smtClean="0"/>
            <a:t>when you try to divide a number by zero</a:t>
          </a:r>
          <a:endParaRPr lang="en-US" sz="1400" dirty="0"/>
        </a:p>
      </dgm:t>
    </dgm:pt>
    <dgm:pt modelId="{7653711F-EC62-4715-8451-57200373B635}" type="parTrans" cxnId="{6CC402D8-E0E3-43EF-B4ED-66C9B3099C16}">
      <dgm:prSet/>
      <dgm:spPr/>
      <dgm:t>
        <a:bodyPr/>
        <a:lstStyle/>
        <a:p>
          <a:endParaRPr lang="en-US"/>
        </a:p>
      </dgm:t>
    </dgm:pt>
    <dgm:pt modelId="{B5D5EEC1-4F47-44B5-A5DE-8608237E7326}" type="sibTrans" cxnId="{6CC402D8-E0E3-43EF-B4ED-66C9B3099C16}">
      <dgm:prSet/>
      <dgm:spPr/>
      <dgm:t>
        <a:bodyPr/>
        <a:lstStyle/>
        <a:p>
          <a:endParaRPr lang="en-US"/>
        </a:p>
      </dgm:t>
    </dgm:pt>
    <dgm:pt modelId="{4CC4582A-C78D-4D2D-AD31-329ACD1E51A6}" type="pres">
      <dgm:prSet presAssocID="{D610AB16-89FE-48C6-B8F0-5BB8423C92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75CB9-D67D-4FEB-B8E4-BE9FC88226FD}" type="pres">
      <dgm:prSet presAssocID="{1E810B38-5F5B-4B76-A9A6-16A023458A2A}" presName="composite" presStyleCnt="0"/>
      <dgm:spPr/>
    </dgm:pt>
    <dgm:pt modelId="{36E8EC9F-A648-402A-BF75-5E1E9EC8D427}" type="pres">
      <dgm:prSet presAssocID="{1E810B38-5F5B-4B76-A9A6-16A023458A2A}" presName="parTx" presStyleLbl="alignNode1" presStyleIdx="0" presStyleCnt="3" custScaleY="100000" custLinFactNeighborX="-103" custLinFactNeighborY="493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CD5CF-AB7B-4D37-8537-609ECE8D51B7}" type="pres">
      <dgm:prSet presAssocID="{1E810B38-5F5B-4B76-A9A6-16A023458A2A}" presName="desTx" presStyleLbl="alignAccFollowNode1" presStyleIdx="0" presStyleCnt="3" custLinFactNeighborX="-103" custLinFactNeighborY="14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C1F74-A0A5-4F40-A87A-FF6E94956984}" type="pres">
      <dgm:prSet presAssocID="{CEAD4BF7-AD85-47AC-8B95-A728E18F394D}" presName="space" presStyleCnt="0"/>
      <dgm:spPr/>
    </dgm:pt>
    <dgm:pt modelId="{1719DDD2-4AF1-4D49-A70F-64FF2A576AA5}" type="pres">
      <dgm:prSet presAssocID="{7005BC7F-328E-43D6-A480-F4F31163962A}" presName="composite" presStyleCnt="0"/>
      <dgm:spPr/>
    </dgm:pt>
    <dgm:pt modelId="{B34499E8-6AC8-407B-9130-C46AC465E3C5}" type="pres">
      <dgm:prSet presAssocID="{7005BC7F-328E-43D6-A480-F4F31163962A}" presName="parTx" presStyleLbl="alignNode1" presStyleIdx="1" presStyleCnt="3" custLinFactNeighborX="-2240" custLinFactNeighborY="479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63EF6-804A-4105-BBF8-C9F513FCFEA9}" type="pres">
      <dgm:prSet presAssocID="{7005BC7F-328E-43D6-A480-F4F31163962A}" presName="desTx" presStyleLbl="alignAccFollowNode1" presStyleIdx="1" presStyleCnt="3" custLinFactNeighborX="-2240" custLinFactNeighborY="13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37499-9151-42CA-9A2A-1311485429F7}" type="pres">
      <dgm:prSet presAssocID="{C3A073A1-AF78-4112-B1E4-6FA87D002D3D}" presName="space" presStyleCnt="0"/>
      <dgm:spPr/>
    </dgm:pt>
    <dgm:pt modelId="{D0A7C087-936C-41F4-99B1-737656E9159A}" type="pres">
      <dgm:prSet presAssocID="{9F5A9AE3-B486-42E9-B4F2-5092989FEBF8}" presName="composite" presStyleCnt="0"/>
      <dgm:spPr/>
    </dgm:pt>
    <dgm:pt modelId="{6091D898-6C99-40E0-B116-1A2C7283BCAC}" type="pres">
      <dgm:prSet presAssocID="{9F5A9AE3-B486-42E9-B4F2-5092989FEBF8}" presName="parTx" presStyleLbl="alignNode1" presStyleIdx="2" presStyleCnt="3" custScaleY="100000" custLinFactNeighborX="103" custLinFactNeighborY="451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3BA4B-C07B-470B-A088-BBD0F2665040}" type="pres">
      <dgm:prSet presAssocID="{9F5A9AE3-B486-42E9-B4F2-5092989FEBF8}" presName="desTx" presStyleLbl="alignAccFollowNode1" presStyleIdx="2" presStyleCnt="3" custLinFactNeighborX="103" custLinFactNeighborY="13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F406D1-A3B5-493A-84B4-F94AA98580F4}" srcId="{7005BC7F-328E-43D6-A480-F4F31163962A}" destId="{986448F2-EFB3-474D-A469-14FDA9B02728}" srcOrd="1" destOrd="0" parTransId="{4AC411A4-FDB5-4842-8826-061E1C91AFA4}" sibTransId="{2EFB9E3E-EE2F-4BC0-B11B-AECF71A3D785}"/>
    <dgm:cxn modelId="{CCBAF024-1229-4D4C-9839-AD9B8908141E}" type="presOf" srcId="{264979BC-B1C8-49AA-A60C-0D2EA74E9D0F}" destId="{8333BA4B-C07B-470B-A088-BBD0F2665040}" srcOrd="0" destOrd="3" presId="urn:microsoft.com/office/officeart/2005/8/layout/hList1"/>
    <dgm:cxn modelId="{7300ACCF-6BBC-43F3-A1B6-82422F6919D7}" type="presOf" srcId="{A360A3A0-3825-4C2C-BDE9-081C864708A0}" destId="{BA0CD5CF-AB7B-4D37-8537-609ECE8D51B7}" srcOrd="0" destOrd="3" presId="urn:microsoft.com/office/officeart/2005/8/layout/hList1"/>
    <dgm:cxn modelId="{E840B511-4035-47E2-8E94-7791CFB5FABE}" srcId="{1E810B38-5F5B-4B76-A9A6-16A023458A2A}" destId="{CD41913E-ED65-423B-BA2F-6803BC846FED}" srcOrd="2" destOrd="0" parTransId="{5DF2957A-A7BD-466C-A488-A5441B7814EA}" sibTransId="{876C89B1-B0AC-4D70-9A7A-9D87684AB575}"/>
    <dgm:cxn modelId="{275AD263-FAD0-40F4-BA07-096EC28C78D0}" srcId="{9F5A9AE3-B486-42E9-B4F2-5092989FEBF8}" destId="{0A692A5C-4D6A-4647-B5D6-3669769E1CF2}" srcOrd="4" destOrd="0" parTransId="{B17C06DF-0966-4A43-A1C1-012F08AC399D}" sibTransId="{F5FB4FFB-E516-4FCF-96B5-610A90100CB2}"/>
    <dgm:cxn modelId="{4BFBCBBC-4963-4C91-8E05-0BB85D333494}" type="presOf" srcId="{D610AB16-89FE-48C6-B8F0-5BB8423C9214}" destId="{4CC4582A-C78D-4D2D-AD31-329ACD1E51A6}" srcOrd="0" destOrd="0" presId="urn:microsoft.com/office/officeart/2005/8/layout/hList1"/>
    <dgm:cxn modelId="{E4A312A2-03F9-4058-86D1-A220520669CA}" type="presOf" srcId="{CD41913E-ED65-423B-BA2F-6803BC846FED}" destId="{BA0CD5CF-AB7B-4D37-8537-609ECE8D51B7}" srcOrd="0" destOrd="2" presId="urn:microsoft.com/office/officeart/2005/8/layout/hList1"/>
    <dgm:cxn modelId="{6CC402D8-E0E3-43EF-B4ED-66C9B3099C16}" srcId="{9F5A9AE3-B486-42E9-B4F2-5092989FEBF8}" destId="{264979BC-B1C8-49AA-A60C-0D2EA74E9D0F}" srcOrd="3" destOrd="0" parTransId="{7653711F-EC62-4715-8451-57200373B635}" sibTransId="{B5D5EEC1-4F47-44B5-A5DE-8608237E7326}"/>
    <dgm:cxn modelId="{C57F9698-42A4-4BD5-9FCB-DE7B46862B9D}" srcId="{1E810B38-5F5B-4B76-A9A6-16A023458A2A}" destId="{86A0B8E9-7440-4E7F-9EAB-B47B734F05B2}" srcOrd="1" destOrd="0" parTransId="{194229EC-371C-45A6-8359-70493710B76A}" sibTransId="{0CF6EEAC-7ABE-4923-B5AD-4F78885EECFB}"/>
    <dgm:cxn modelId="{3C4E8830-EE71-48C5-ADCB-658DED525E08}" srcId="{D610AB16-89FE-48C6-B8F0-5BB8423C9214}" destId="{7005BC7F-328E-43D6-A480-F4F31163962A}" srcOrd="1" destOrd="0" parTransId="{3233809A-4426-48A8-9C13-09D711831E01}" sibTransId="{C3A073A1-AF78-4112-B1E4-6FA87D002D3D}"/>
    <dgm:cxn modelId="{9D23DA78-7F88-495E-8220-9C361C41209B}" srcId="{9F5A9AE3-B486-42E9-B4F2-5092989FEBF8}" destId="{E7C24D56-E1C1-499D-AD44-A35E9E91737F}" srcOrd="0" destOrd="0" parTransId="{E594F684-774F-4978-94F4-0AAEE0188A4E}" sibTransId="{6BAD5ECC-180F-40B8-B1A3-95840E1C05F7}"/>
    <dgm:cxn modelId="{50FBC21F-49C4-4134-AA04-CB6F6755FAD9}" srcId="{1E810B38-5F5B-4B76-A9A6-16A023458A2A}" destId="{6BE4F296-AC42-4FC1-A0E7-609ACC4CF0D4}" srcOrd="0" destOrd="0" parTransId="{92FF2E0E-A6B3-4889-9BD8-6BC0D46BA2C1}" sibTransId="{C2907C38-BEC4-46F9-B798-172769698B0C}"/>
    <dgm:cxn modelId="{892C7633-35A3-4470-976C-B0AB3554FDAC}" srcId="{D610AB16-89FE-48C6-B8F0-5BB8423C9214}" destId="{9F5A9AE3-B486-42E9-B4F2-5092989FEBF8}" srcOrd="2" destOrd="0" parTransId="{3C7AAF63-3F8C-4057-BD95-2D40051188FC}" sibTransId="{E6D7F812-A39B-4C3D-B0EB-59A16B0C0918}"/>
    <dgm:cxn modelId="{DE74CD33-7583-43B7-A721-C4E41CF61A95}" srcId="{7005BC7F-328E-43D6-A480-F4F31163962A}" destId="{BD9FE063-3C85-419A-A496-F09CA69B400E}" srcOrd="0" destOrd="0" parTransId="{A4A016A3-24E1-4F98-840D-644B97F36279}" sibTransId="{A4C202A5-9FF4-4026-8832-B5D1EC2B0087}"/>
    <dgm:cxn modelId="{80C6A45F-F7D8-45B7-97F0-81E1AF64ECF2}" srcId="{7005BC7F-328E-43D6-A480-F4F31163962A}" destId="{236362A6-2BD3-445C-A629-8735B2086F5A}" srcOrd="3" destOrd="0" parTransId="{2CBEB24B-F677-40BC-945E-C4C5DE794069}" sibTransId="{B2CB9203-FAC2-458D-B87B-AA4749F6C3F4}"/>
    <dgm:cxn modelId="{087278BE-9E8E-42C2-BC18-4E0BCA9B915C}" type="presOf" srcId="{0A692A5C-4D6A-4647-B5D6-3669769E1CF2}" destId="{8333BA4B-C07B-470B-A088-BBD0F2665040}" srcOrd="0" destOrd="4" presId="urn:microsoft.com/office/officeart/2005/8/layout/hList1"/>
    <dgm:cxn modelId="{2CFFD07C-83C9-49E5-9FC8-0C4CE071096A}" type="presOf" srcId="{237BE888-9761-4EC9-A1CD-549AA45FB959}" destId="{8333BA4B-C07B-470B-A088-BBD0F2665040}" srcOrd="0" destOrd="1" presId="urn:microsoft.com/office/officeart/2005/8/layout/hList1"/>
    <dgm:cxn modelId="{52505D3B-21F2-40FC-9BEA-F8C1C2DDD805}" type="presOf" srcId="{986448F2-EFB3-474D-A469-14FDA9B02728}" destId="{62863EF6-804A-4105-BBF8-C9F513FCFEA9}" srcOrd="0" destOrd="1" presId="urn:microsoft.com/office/officeart/2005/8/layout/hList1"/>
    <dgm:cxn modelId="{7D44E2A3-42FB-43DF-A6C5-527BB8FF5FBD}" srcId="{9F5A9AE3-B486-42E9-B4F2-5092989FEBF8}" destId="{237BE888-9761-4EC9-A1CD-549AA45FB959}" srcOrd="1" destOrd="0" parTransId="{5FCBB675-68F9-44E0-8860-329EBF48F1B5}" sibTransId="{B535F389-A041-47AB-A8D9-794020B47794}"/>
    <dgm:cxn modelId="{D0DF9657-FE39-44C5-9FFE-E9DAD0D35532}" srcId="{1E810B38-5F5B-4B76-A9A6-16A023458A2A}" destId="{A360A3A0-3825-4C2C-BDE9-081C864708A0}" srcOrd="3" destOrd="0" parTransId="{EBA59556-679B-4969-A399-52D2365EE8C6}" sibTransId="{6B38C7B1-270A-451C-B3E3-B56067201B37}"/>
    <dgm:cxn modelId="{15463685-EF91-4203-815F-2C3295B32289}" type="presOf" srcId="{7005BC7F-328E-43D6-A480-F4F31163962A}" destId="{B34499E8-6AC8-407B-9130-C46AC465E3C5}" srcOrd="0" destOrd="0" presId="urn:microsoft.com/office/officeart/2005/8/layout/hList1"/>
    <dgm:cxn modelId="{B7199B02-B3E7-4B1B-8AB9-567C30F3E1C4}" type="presOf" srcId="{86A0B8E9-7440-4E7F-9EAB-B47B734F05B2}" destId="{BA0CD5CF-AB7B-4D37-8537-609ECE8D51B7}" srcOrd="0" destOrd="1" presId="urn:microsoft.com/office/officeart/2005/8/layout/hList1"/>
    <dgm:cxn modelId="{98F19DC7-E29D-4605-A607-DC16C08454F9}" type="presOf" srcId="{BD9FE063-3C85-419A-A496-F09CA69B400E}" destId="{62863EF6-804A-4105-BBF8-C9F513FCFEA9}" srcOrd="0" destOrd="0" presId="urn:microsoft.com/office/officeart/2005/8/layout/hList1"/>
    <dgm:cxn modelId="{465ADBA3-292B-47C4-837C-ACDFD99AD87E}" type="presOf" srcId="{743F0F82-7167-4625-BADD-821EA5A358F5}" destId="{8333BA4B-C07B-470B-A088-BBD0F2665040}" srcOrd="0" destOrd="2" presId="urn:microsoft.com/office/officeart/2005/8/layout/hList1"/>
    <dgm:cxn modelId="{4FAAF125-50AC-4801-8A8F-E13C1B18ED28}" srcId="{7005BC7F-328E-43D6-A480-F4F31163962A}" destId="{A6EFAEB7-56B7-417E-9128-E2D8FA58C023}" srcOrd="2" destOrd="0" parTransId="{1F98E866-C137-49F5-A669-9F877D9D1B91}" sibTransId="{7D12626A-24BF-485F-B742-C4714C03F1F3}"/>
    <dgm:cxn modelId="{2F63C398-6B4C-4042-BCED-A1C668F3800C}" type="presOf" srcId="{6BE4F296-AC42-4FC1-A0E7-609ACC4CF0D4}" destId="{BA0CD5CF-AB7B-4D37-8537-609ECE8D51B7}" srcOrd="0" destOrd="0" presId="urn:microsoft.com/office/officeart/2005/8/layout/hList1"/>
    <dgm:cxn modelId="{993C1C2B-6E0B-4762-9C1C-AA331BDA332D}" type="presOf" srcId="{9F5A9AE3-B486-42E9-B4F2-5092989FEBF8}" destId="{6091D898-6C99-40E0-B116-1A2C7283BCAC}" srcOrd="0" destOrd="0" presId="urn:microsoft.com/office/officeart/2005/8/layout/hList1"/>
    <dgm:cxn modelId="{EB2E7CCD-4FE5-439B-8291-113AC8EAA6D4}" srcId="{D610AB16-89FE-48C6-B8F0-5BB8423C9214}" destId="{1E810B38-5F5B-4B76-A9A6-16A023458A2A}" srcOrd="0" destOrd="0" parTransId="{0E8CE946-2247-4E74-8F6D-422A54CCE7B1}" sibTransId="{CEAD4BF7-AD85-47AC-8B95-A728E18F394D}"/>
    <dgm:cxn modelId="{01236CFE-2ABE-4FF8-BF2E-3AFB4EBFD14E}" srcId="{9F5A9AE3-B486-42E9-B4F2-5092989FEBF8}" destId="{743F0F82-7167-4625-BADD-821EA5A358F5}" srcOrd="2" destOrd="0" parTransId="{AF4655EC-4940-45DC-BE0F-3184FBF4B8B4}" sibTransId="{888E384E-0F26-4B8F-83B4-A44EE87FB1EA}"/>
    <dgm:cxn modelId="{860BAF1C-2AD9-44E7-92EE-BAF5064533C4}" type="presOf" srcId="{1E810B38-5F5B-4B76-A9A6-16A023458A2A}" destId="{36E8EC9F-A648-402A-BF75-5E1E9EC8D427}" srcOrd="0" destOrd="0" presId="urn:microsoft.com/office/officeart/2005/8/layout/hList1"/>
    <dgm:cxn modelId="{62992922-D4AF-47E4-B80C-0CB901FA2D26}" type="presOf" srcId="{236362A6-2BD3-445C-A629-8735B2086F5A}" destId="{62863EF6-804A-4105-BBF8-C9F513FCFEA9}" srcOrd="0" destOrd="3" presId="urn:microsoft.com/office/officeart/2005/8/layout/hList1"/>
    <dgm:cxn modelId="{1507A18F-8D3C-4287-A51D-4AE8399D7834}" type="presOf" srcId="{E7C24D56-E1C1-499D-AD44-A35E9E91737F}" destId="{8333BA4B-C07B-470B-A088-BBD0F2665040}" srcOrd="0" destOrd="0" presId="urn:microsoft.com/office/officeart/2005/8/layout/hList1"/>
    <dgm:cxn modelId="{62FAA4C1-4467-452E-9565-956A62FE765F}" type="presOf" srcId="{A6EFAEB7-56B7-417E-9128-E2D8FA58C023}" destId="{62863EF6-804A-4105-BBF8-C9F513FCFEA9}" srcOrd="0" destOrd="2" presId="urn:microsoft.com/office/officeart/2005/8/layout/hList1"/>
    <dgm:cxn modelId="{6298DDC8-DCBA-49AA-A8B7-64D6453AA587}" type="presParOf" srcId="{4CC4582A-C78D-4D2D-AD31-329ACD1E51A6}" destId="{F0275CB9-D67D-4FEB-B8E4-BE9FC88226FD}" srcOrd="0" destOrd="0" presId="urn:microsoft.com/office/officeart/2005/8/layout/hList1"/>
    <dgm:cxn modelId="{AAC159E7-1E25-48AB-BA07-F76271661D2B}" type="presParOf" srcId="{F0275CB9-D67D-4FEB-B8E4-BE9FC88226FD}" destId="{36E8EC9F-A648-402A-BF75-5E1E9EC8D427}" srcOrd="0" destOrd="0" presId="urn:microsoft.com/office/officeart/2005/8/layout/hList1"/>
    <dgm:cxn modelId="{CA854B13-D2FE-43EF-8518-88DF288CEB3A}" type="presParOf" srcId="{F0275CB9-D67D-4FEB-B8E4-BE9FC88226FD}" destId="{BA0CD5CF-AB7B-4D37-8537-609ECE8D51B7}" srcOrd="1" destOrd="0" presId="urn:microsoft.com/office/officeart/2005/8/layout/hList1"/>
    <dgm:cxn modelId="{958DB32F-0D41-4808-9F86-CF491461129C}" type="presParOf" srcId="{4CC4582A-C78D-4D2D-AD31-329ACD1E51A6}" destId="{5B5C1F74-A0A5-4F40-A87A-FF6E94956984}" srcOrd="1" destOrd="0" presId="urn:microsoft.com/office/officeart/2005/8/layout/hList1"/>
    <dgm:cxn modelId="{B02C1DD4-7C5B-4776-B289-C52DC93F51FE}" type="presParOf" srcId="{4CC4582A-C78D-4D2D-AD31-329ACD1E51A6}" destId="{1719DDD2-4AF1-4D49-A70F-64FF2A576AA5}" srcOrd="2" destOrd="0" presId="urn:microsoft.com/office/officeart/2005/8/layout/hList1"/>
    <dgm:cxn modelId="{5FC777E6-DA58-4F32-8AEA-CDF69DCA7A74}" type="presParOf" srcId="{1719DDD2-4AF1-4D49-A70F-64FF2A576AA5}" destId="{B34499E8-6AC8-407B-9130-C46AC465E3C5}" srcOrd="0" destOrd="0" presId="urn:microsoft.com/office/officeart/2005/8/layout/hList1"/>
    <dgm:cxn modelId="{7C3878F1-FCE5-412E-B307-1FF8FF3E0DAA}" type="presParOf" srcId="{1719DDD2-4AF1-4D49-A70F-64FF2A576AA5}" destId="{62863EF6-804A-4105-BBF8-C9F513FCFEA9}" srcOrd="1" destOrd="0" presId="urn:microsoft.com/office/officeart/2005/8/layout/hList1"/>
    <dgm:cxn modelId="{BECCE51E-5405-457A-813E-F061990C45A1}" type="presParOf" srcId="{4CC4582A-C78D-4D2D-AD31-329ACD1E51A6}" destId="{0C937499-9151-42CA-9A2A-1311485429F7}" srcOrd="3" destOrd="0" presId="urn:microsoft.com/office/officeart/2005/8/layout/hList1"/>
    <dgm:cxn modelId="{8FB6D202-A8BA-45A7-BB59-231901284373}" type="presParOf" srcId="{4CC4582A-C78D-4D2D-AD31-329ACD1E51A6}" destId="{D0A7C087-936C-41F4-99B1-737656E9159A}" srcOrd="4" destOrd="0" presId="urn:microsoft.com/office/officeart/2005/8/layout/hList1"/>
    <dgm:cxn modelId="{D9261E57-298E-43E6-8FDF-FE6ECA0C6F8F}" type="presParOf" srcId="{D0A7C087-936C-41F4-99B1-737656E9159A}" destId="{6091D898-6C99-40E0-B116-1A2C7283BCAC}" srcOrd="0" destOrd="0" presId="urn:microsoft.com/office/officeart/2005/8/layout/hList1"/>
    <dgm:cxn modelId="{3EC3FD35-4D33-4508-B533-CDAF638AECEF}" type="presParOf" srcId="{D0A7C087-936C-41F4-99B1-737656E9159A}" destId="{8333BA4B-C07B-470B-A088-BBD0F26650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D15CCC-4BEF-41C1-98D5-6B5DB2DA8749}">
      <dsp:nvSpPr>
        <dsp:cNvPr id="0" name=""/>
        <dsp:cNvSpPr/>
      </dsp:nvSpPr>
      <dsp:spPr>
        <a:xfrm>
          <a:off x="0" y="336562"/>
          <a:ext cx="6473233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95" tIns="374904" rIns="50239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Variable Declaration (optional)</a:t>
          </a:r>
          <a:endParaRPr lang="en-US" sz="1800" kern="1200" dirty="0"/>
        </a:p>
      </dsp:txBody>
      <dsp:txXfrm>
        <a:off x="0" y="336562"/>
        <a:ext cx="6473233" cy="751275"/>
      </dsp:txXfrm>
    </dsp:sp>
    <dsp:sp modelId="{9C3B605A-0514-418D-B565-800B558BDDFE}">
      <dsp:nvSpPr>
        <dsp:cNvPr id="0" name=""/>
        <dsp:cNvSpPr/>
      </dsp:nvSpPr>
      <dsp:spPr>
        <a:xfrm>
          <a:off x="323661" y="70882"/>
          <a:ext cx="453126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71" tIns="0" rIns="17127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DECLARE</a:t>
          </a:r>
          <a:endParaRPr lang="en-US" sz="1800" kern="1200" dirty="0"/>
        </a:p>
      </dsp:txBody>
      <dsp:txXfrm>
        <a:off x="323661" y="70882"/>
        <a:ext cx="4531263" cy="531360"/>
      </dsp:txXfrm>
    </dsp:sp>
    <dsp:sp modelId="{76E343D8-B717-4D90-863F-512D50780C5E}">
      <dsp:nvSpPr>
        <dsp:cNvPr id="0" name=""/>
        <dsp:cNvSpPr/>
      </dsp:nvSpPr>
      <dsp:spPr>
        <a:xfrm>
          <a:off x="0" y="1450717"/>
          <a:ext cx="6473233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95" tIns="374904" rIns="50239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Executable Statements (mandatory)</a:t>
          </a:r>
          <a:endParaRPr lang="en-US" sz="1800" kern="1200" dirty="0"/>
        </a:p>
      </dsp:txBody>
      <dsp:txXfrm>
        <a:off x="0" y="1450717"/>
        <a:ext cx="6473233" cy="751275"/>
      </dsp:txXfrm>
    </dsp:sp>
    <dsp:sp modelId="{8416969E-D271-45F1-95EB-C86C822FD730}">
      <dsp:nvSpPr>
        <dsp:cNvPr id="0" name=""/>
        <dsp:cNvSpPr/>
      </dsp:nvSpPr>
      <dsp:spPr>
        <a:xfrm>
          <a:off x="323661" y="1185037"/>
          <a:ext cx="453126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71" tIns="0" rIns="17127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BEGIN</a:t>
          </a:r>
          <a:endParaRPr lang="en-US" sz="1800" kern="1200" dirty="0"/>
        </a:p>
      </dsp:txBody>
      <dsp:txXfrm>
        <a:off x="323661" y="1185037"/>
        <a:ext cx="4531263" cy="531360"/>
      </dsp:txXfrm>
    </dsp:sp>
    <dsp:sp modelId="{2B6E22FE-4D20-481D-9E39-2014D939D93B}">
      <dsp:nvSpPr>
        <dsp:cNvPr id="0" name=""/>
        <dsp:cNvSpPr/>
      </dsp:nvSpPr>
      <dsp:spPr>
        <a:xfrm>
          <a:off x="0" y="2564873"/>
          <a:ext cx="6473233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95" tIns="374904" rIns="50239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Exception Handlers  (optional)</a:t>
          </a:r>
        </a:p>
      </dsp:txBody>
      <dsp:txXfrm>
        <a:off x="0" y="2564873"/>
        <a:ext cx="6473233" cy="751275"/>
      </dsp:txXfrm>
    </dsp:sp>
    <dsp:sp modelId="{C5E7E48D-99B1-448B-B7C0-6DEE0B022A32}">
      <dsp:nvSpPr>
        <dsp:cNvPr id="0" name=""/>
        <dsp:cNvSpPr/>
      </dsp:nvSpPr>
      <dsp:spPr>
        <a:xfrm>
          <a:off x="323661" y="2299192"/>
          <a:ext cx="453126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71" tIns="0" rIns="17127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EXCEPTION</a:t>
          </a:r>
        </a:p>
      </dsp:txBody>
      <dsp:txXfrm>
        <a:off x="323661" y="2299192"/>
        <a:ext cx="4531263" cy="531360"/>
      </dsp:txXfrm>
    </dsp:sp>
    <dsp:sp modelId="{7DCF0200-4EDC-4277-8C77-7EEC96B9D45D}">
      <dsp:nvSpPr>
        <dsp:cNvPr id="0" name=""/>
        <dsp:cNvSpPr/>
      </dsp:nvSpPr>
      <dsp:spPr>
        <a:xfrm>
          <a:off x="0" y="3679028"/>
          <a:ext cx="647323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967FA-B133-4163-8704-977E10D7D0B8}">
      <dsp:nvSpPr>
        <dsp:cNvPr id="0" name=""/>
        <dsp:cNvSpPr/>
      </dsp:nvSpPr>
      <dsp:spPr>
        <a:xfrm>
          <a:off x="323661" y="3413348"/>
          <a:ext cx="453126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71" tIns="0" rIns="17127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END;</a:t>
          </a:r>
        </a:p>
      </dsp:txBody>
      <dsp:txXfrm>
        <a:off x="323661" y="3413348"/>
        <a:ext cx="4531263" cy="5313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F55DD5-2D68-48F0-954B-5EA2AAECDC56}">
      <dsp:nvSpPr>
        <dsp:cNvPr id="0" name=""/>
        <dsp:cNvSpPr/>
      </dsp:nvSpPr>
      <dsp:spPr>
        <a:xfrm>
          <a:off x="3135708" y="1139588"/>
          <a:ext cx="2294822" cy="811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7411" y="0"/>
              </a:lnTo>
              <a:lnTo>
                <a:pt x="1147411" y="811956"/>
              </a:lnTo>
              <a:lnTo>
                <a:pt x="2294822" y="8119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22263" y="1484710"/>
        <a:ext cx="121711" cy="121711"/>
      </dsp:txXfrm>
    </dsp:sp>
    <dsp:sp modelId="{DE714333-C7AA-495A-B48D-195DB0E74123}">
      <dsp:nvSpPr>
        <dsp:cNvPr id="0" name=""/>
        <dsp:cNvSpPr/>
      </dsp:nvSpPr>
      <dsp:spPr>
        <a:xfrm>
          <a:off x="3135708" y="1139588"/>
          <a:ext cx="2294822" cy="270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7411" y="0"/>
              </a:lnTo>
              <a:lnTo>
                <a:pt x="1147411" y="270652"/>
              </a:lnTo>
              <a:lnTo>
                <a:pt x="2294822" y="2706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25351" y="1217145"/>
        <a:ext cx="115536" cy="115536"/>
      </dsp:txXfrm>
    </dsp:sp>
    <dsp:sp modelId="{0437D7E4-7FF5-4DF7-BE02-20E8CC35991E}">
      <dsp:nvSpPr>
        <dsp:cNvPr id="0" name=""/>
        <dsp:cNvSpPr/>
      </dsp:nvSpPr>
      <dsp:spPr>
        <a:xfrm>
          <a:off x="3135708" y="868935"/>
          <a:ext cx="2294822" cy="270652"/>
        </a:xfrm>
        <a:custGeom>
          <a:avLst/>
          <a:gdLst/>
          <a:ahLst/>
          <a:cxnLst/>
          <a:rect l="0" t="0" r="0" b="0"/>
          <a:pathLst>
            <a:path>
              <a:moveTo>
                <a:pt x="0" y="270652"/>
              </a:moveTo>
              <a:lnTo>
                <a:pt x="1147411" y="270652"/>
              </a:lnTo>
              <a:lnTo>
                <a:pt x="1147411" y="0"/>
              </a:lnTo>
              <a:lnTo>
                <a:pt x="229482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25351" y="946493"/>
        <a:ext cx="115536" cy="115536"/>
      </dsp:txXfrm>
    </dsp:sp>
    <dsp:sp modelId="{6240867B-541C-4F11-A955-4D60BDA8C5AF}">
      <dsp:nvSpPr>
        <dsp:cNvPr id="0" name=""/>
        <dsp:cNvSpPr/>
      </dsp:nvSpPr>
      <dsp:spPr>
        <a:xfrm>
          <a:off x="3135708" y="327631"/>
          <a:ext cx="2294822" cy="811956"/>
        </a:xfrm>
        <a:custGeom>
          <a:avLst/>
          <a:gdLst/>
          <a:ahLst/>
          <a:cxnLst/>
          <a:rect l="0" t="0" r="0" b="0"/>
          <a:pathLst>
            <a:path>
              <a:moveTo>
                <a:pt x="0" y="811956"/>
              </a:moveTo>
              <a:lnTo>
                <a:pt x="1147411" y="811956"/>
              </a:lnTo>
              <a:lnTo>
                <a:pt x="1147411" y="0"/>
              </a:lnTo>
              <a:lnTo>
                <a:pt x="229482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22263" y="672753"/>
        <a:ext cx="121711" cy="121711"/>
      </dsp:txXfrm>
    </dsp:sp>
    <dsp:sp modelId="{21C9165D-D973-4BF3-89B6-433FE8C4ABFD}">
      <dsp:nvSpPr>
        <dsp:cNvPr id="0" name=""/>
        <dsp:cNvSpPr/>
      </dsp:nvSpPr>
      <dsp:spPr>
        <a:xfrm>
          <a:off x="1997137" y="828437"/>
          <a:ext cx="1654841" cy="622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SQL%</a:t>
          </a:r>
          <a:endParaRPr lang="en-US" sz="2800" kern="1200" dirty="0"/>
        </a:p>
      </dsp:txBody>
      <dsp:txXfrm>
        <a:off x="1997137" y="828437"/>
        <a:ext cx="1654841" cy="622300"/>
      </dsp:txXfrm>
    </dsp:sp>
    <dsp:sp modelId="{F455DB1F-A59E-436C-A85B-B90EBF7BF521}">
      <dsp:nvSpPr>
        <dsp:cNvPr id="0" name=""/>
        <dsp:cNvSpPr/>
      </dsp:nvSpPr>
      <dsp:spPr>
        <a:xfrm>
          <a:off x="5430530" y="111109"/>
          <a:ext cx="1684218" cy="43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FOUND</a:t>
          </a:r>
          <a:endParaRPr lang="en-US" sz="1800" kern="1200" dirty="0"/>
        </a:p>
      </dsp:txBody>
      <dsp:txXfrm>
        <a:off x="5430530" y="111109"/>
        <a:ext cx="1684218" cy="433043"/>
      </dsp:txXfrm>
    </dsp:sp>
    <dsp:sp modelId="{1147C807-51E8-44BE-B272-FB785FD7CCE9}">
      <dsp:nvSpPr>
        <dsp:cNvPr id="0" name=""/>
        <dsp:cNvSpPr/>
      </dsp:nvSpPr>
      <dsp:spPr>
        <a:xfrm>
          <a:off x="5430530" y="652414"/>
          <a:ext cx="1684218" cy="43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ISOPEN</a:t>
          </a:r>
          <a:endParaRPr lang="en-US" sz="1900" kern="1200" dirty="0"/>
        </a:p>
      </dsp:txBody>
      <dsp:txXfrm>
        <a:off x="5430530" y="652414"/>
        <a:ext cx="1684218" cy="433043"/>
      </dsp:txXfrm>
    </dsp:sp>
    <dsp:sp modelId="{E885FF7D-F5B1-4FAC-B392-CDCAE9B07705}">
      <dsp:nvSpPr>
        <dsp:cNvPr id="0" name=""/>
        <dsp:cNvSpPr/>
      </dsp:nvSpPr>
      <dsp:spPr>
        <a:xfrm>
          <a:off x="5430530" y="1193718"/>
          <a:ext cx="1684218" cy="43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NOTFOUND</a:t>
          </a:r>
        </a:p>
      </dsp:txBody>
      <dsp:txXfrm>
        <a:off x="5430530" y="1193718"/>
        <a:ext cx="1684218" cy="433043"/>
      </dsp:txXfrm>
    </dsp:sp>
    <dsp:sp modelId="{5B26538E-ADC2-431B-8610-8EE77174BCF3}">
      <dsp:nvSpPr>
        <dsp:cNvPr id="0" name=""/>
        <dsp:cNvSpPr/>
      </dsp:nvSpPr>
      <dsp:spPr>
        <a:xfrm>
          <a:off x="5430530" y="1735022"/>
          <a:ext cx="1684218" cy="43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ROWCOUNT</a:t>
          </a:r>
        </a:p>
      </dsp:txBody>
      <dsp:txXfrm>
        <a:off x="5430530" y="1735022"/>
        <a:ext cx="1684218" cy="43304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F55DD5-2D68-48F0-954B-5EA2AAECDC56}">
      <dsp:nvSpPr>
        <dsp:cNvPr id="0" name=""/>
        <dsp:cNvSpPr/>
      </dsp:nvSpPr>
      <dsp:spPr>
        <a:xfrm>
          <a:off x="3213089" y="1114948"/>
          <a:ext cx="2611662" cy="83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5831" y="0"/>
              </a:lnTo>
              <a:lnTo>
                <a:pt x="1305831" y="831906"/>
              </a:lnTo>
              <a:lnTo>
                <a:pt x="2611662" y="8319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450397" y="1462377"/>
        <a:ext cx="137047" cy="137047"/>
      </dsp:txXfrm>
    </dsp:sp>
    <dsp:sp modelId="{DE714333-C7AA-495A-B48D-195DB0E74123}">
      <dsp:nvSpPr>
        <dsp:cNvPr id="0" name=""/>
        <dsp:cNvSpPr/>
      </dsp:nvSpPr>
      <dsp:spPr>
        <a:xfrm>
          <a:off x="3213089" y="1114948"/>
          <a:ext cx="2611662" cy="292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5831" y="0"/>
              </a:lnTo>
              <a:lnTo>
                <a:pt x="1305831" y="292827"/>
              </a:lnTo>
              <a:lnTo>
                <a:pt x="2611662" y="2928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453220" y="1195661"/>
        <a:ext cx="131401" cy="131401"/>
      </dsp:txXfrm>
    </dsp:sp>
    <dsp:sp modelId="{0437D7E4-7FF5-4DF7-BE02-20E8CC35991E}">
      <dsp:nvSpPr>
        <dsp:cNvPr id="0" name=""/>
        <dsp:cNvSpPr/>
      </dsp:nvSpPr>
      <dsp:spPr>
        <a:xfrm>
          <a:off x="3213089" y="868697"/>
          <a:ext cx="2614958" cy="246251"/>
        </a:xfrm>
        <a:custGeom>
          <a:avLst/>
          <a:gdLst/>
          <a:ahLst/>
          <a:cxnLst/>
          <a:rect l="0" t="0" r="0" b="0"/>
          <a:pathLst>
            <a:path>
              <a:moveTo>
                <a:pt x="0" y="246251"/>
              </a:moveTo>
              <a:lnTo>
                <a:pt x="1307479" y="246251"/>
              </a:lnTo>
              <a:lnTo>
                <a:pt x="1307479" y="0"/>
              </a:lnTo>
              <a:lnTo>
                <a:pt x="26149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454906" y="926160"/>
        <a:ext cx="131326" cy="131326"/>
      </dsp:txXfrm>
    </dsp:sp>
    <dsp:sp modelId="{6240867B-541C-4F11-A955-4D60BDA8C5AF}">
      <dsp:nvSpPr>
        <dsp:cNvPr id="0" name=""/>
        <dsp:cNvSpPr/>
      </dsp:nvSpPr>
      <dsp:spPr>
        <a:xfrm>
          <a:off x="3213089" y="329619"/>
          <a:ext cx="2611662" cy="785329"/>
        </a:xfrm>
        <a:custGeom>
          <a:avLst/>
          <a:gdLst/>
          <a:ahLst/>
          <a:cxnLst/>
          <a:rect l="0" t="0" r="0" b="0"/>
          <a:pathLst>
            <a:path>
              <a:moveTo>
                <a:pt x="0" y="785329"/>
              </a:moveTo>
              <a:lnTo>
                <a:pt x="1305831" y="785329"/>
              </a:lnTo>
              <a:lnTo>
                <a:pt x="1305831" y="0"/>
              </a:lnTo>
              <a:lnTo>
                <a:pt x="261166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450741" y="654104"/>
        <a:ext cx="136359" cy="136359"/>
      </dsp:txXfrm>
    </dsp:sp>
    <dsp:sp modelId="{21C9165D-D973-4BF3-89B6-433FE8C4ABFD}">
      <dsp:nvSpPr>
        <dsp:cNvPr id="0" name=""/>
        <dsp:cNvSpPr/>
      </dsp:nvSpPr>
      <dsp:spPr>
        <a:xfrm>
          <a:off x="1766092" y="805077"/>
          <a:ext cx="2274253" cy="619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CURSOR_NAME%</a:t>
          </a:r>
          <a:endParaRPr lang="en-US" sz="1800" kern="1200" dirty="0"/>
        </a:p>
      </dsp:txBody>
      <dsp:txXfrm>
        <a:off x="1766092" y="805077"/>
        <a:ext cx="2274253" cy="619742"/>
      </dsp:txXfrm>
    </dsp:sp>
    <dsp:sp modelId="{F455DB1F-A59E-436C-A85B-B90EBF7BF521}">
      <dsp:nvSpPr>
        <dsp:cNvPr id="0" name=""/>
        <dsp:cNvSpPr/>
      </dsp:nvSpPr>
      <dsp:spPr>
        <a:xfrm>
          <a:off x="5824752" y="113987"/>
          <a:ext cx="1659385" cy="431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FOUND</a:t>
          </a:r>
          <a:endParaRPr lang="en-US" sz="1600" kern="1200" dirty="0"/>
        </a:p>
      </dsp:txBody>
      <dsp:txXfrm>
        <a:off x="5824752" y="113987"/>
        <a:ext cx="1659385" cy="431262"/>
      </dsp:txXfrm>
    </dsp:sp>
    <dsp:sp modelId="{1147C807-51E8-44BE-B272-FB785FD7CCE9}">
      <dsp:nvSpPr>
        <dsp:cNvPr id="0" name=""/>
        <dsp:cNvSpPr/>
      </dsp:nvSpPr>
      <dsp:spPr>
        <a:xfrm>
          <a:off x="5828048" y="653066"/>
          <a:ext cx="1659385" cy="431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ISOPEN</a:t>
          </a:r>
          <a:endParaRPr lang="en-US" sz="1900" kern="1200" dirty="0"/>
        </a:p>
      </dsp:txBody>
      <dsp:txXfrm>
        <a:off x="5828048" y="653066"/>
        <a:ext cx="1659385" cy="431262"/>
      </dsp:txXfrm>
    </dsp:sp>
    <dsp:sp modelId="{E885FF7D-F5B1-4FAC-B392-CDCAE9B07705}">
      <dsp:nvSpPr>
        <dsp:cNvPr id="0" name=""/>
        <dsp:cNvSpPr/>
      </dsp:nvSpPr>
      <dsp:spPr>
        <a:xfrm>
          <a:off x="5824752" y="1192144"/>
          <a:ext cx="1659385" cy="431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NOTFOUND</a:t>
          </a:r>
        </a:p>
      </dsp:txBody>
      <dsp:txXfrm>
        <a:off x="5824752" y="1192144"/>
        <a:ext cx="1659385" cy="431262"/>
      </dsp:txXfrm>
    </dsp:sp>
    <dsp:sp modelId="{5B26538E-ADC2-431B-8610-8EE77174BCF3}">
      <dsp:nvSpPr>
        <dsp:cNvPr id="0" name=""/>
        <dsp:cNvSpPr/>
      </dsp:nvSpPr>
      <dsp:spPr>
        <a:xfrm>
          <a:off x="5824752" y="1731223"/>
          <a:ext cx="1659385" cy="431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ROWCOUNT</a:t>
          </a:r>
        </a:p>
      </dsp:txBody>
      <dsp:txXfrm>
        <a:off x="5824752" y="1731223"/>
        <a:ext cx="1659385" cy="43126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D874D2-87A3-45EF-8013-F849C87A7321}">
      <dsp:nvSpPr>
        <dsp:cNvPr id="0" name=""/>
        <dsp:cNvSpPr/>
      </dsp:nvSpPr>
      <dsp:spPr>
        <a:xfrm rot="5400000">
          <a:off x="-127686" y="138440"/>
          <a:ext cx="914718" cy="6403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DECLARE</a:t>
          </a:r>
          <a:endParaRPr lang="en-US" sz="1000" b="1" kern="1200" dirty="0"/>
        </a:p>
      </dsp:txBody>
      <dsp:txXfrm rot="5400000">
        <a:off x="-127686" y="138440"/>
        <a:ext cx="914718" cy="640302"/>
      </dsp:txXfrm>
    </dsp:sp>
    <dsp:sp modelId="{0D517633-367C-46D1-BE8C-772A6007A8A1}">
      <dsp:nvSpPr>
        <dsp:cNvPr id="0" name=""/>
        <dsp:cNvSpPr/>
      </dsp:nvSpPr>
      <dsp:spPr>
        <a:xfrm rot="5400000">
          <a:off x="3286957" y="-2645981"/>
          <a:ext cx="594566" cy="5887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Declare the cursor in the declaration section</a:t>
          </a:r>
          <a:endParaRPr lang="en-US" sz="1900" kern="1200" dirty="0"/>
        </a:p>
      </dsp:txBody>
      <dsp:txXfrm rot="5400000">
        <a:off x="3286957" y="-2645981"/>
        <a:ext cx="594566" cy="5887876"/>
      </dsp:txXfrm>
    </dsp:sp>
    <dsp:sp modelId="{BD1E3E5B-66B0-4520-A15E-4CE41E91CACF}">
      <dsp:nvSpPr>
        <dsp:cNvPr id="0" name=""/>
        <dsp:cNvSpPr/>
      </dsp:nvSpPr>
      <dsp:spPr>
        <a:xfrm rot="5400000">
          <a:off x="-127686" y="900144"/>
          <a:ext cx="914718" cy="6403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OPEN</a:t>
          </a:r>
          <a:endParaRPr lang="en-US" sz="1000" b="1" kern="1200" dirty="0"/>
        </a:p>
      </dsp:txBody>
      <dsp:txXfrm rot="5400000">
        <a:off x="-127686" y="900144"/>
        <a:ext cx="914718" cy="640302"/>
      </dsp:txXfrm>
    </dsp:sp>
    <dsp:sp modelId="{122962B2-430E-4DA3-9F47-59939E01EBFA}">
      <dsp:nvSpPr>
        <dsp:cNvPr id="0" name=""/>
        <dsp:cNvSpPr/>
      </dsp:nvSpPr>
      <dsp:spPr>
        <a:xfrm rot="5400000">
          <a:off x="3286957" y="-1883718"/>
          <a:ext cx="594566" cy="5887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Open the cursor in the execution section</a:t>
          </a:r>
          <a:endParaRPr lang="en-US" sz="1900" kern="1200" dirty="0"/>
        </a:p>
      </dsp:txBody>
      <dsp:txXfrm rot="5400000">
        <a:off x="3286957" y="-1883718"/>
        <a:ext cx="594566" cy="5887876"/>
      </dsp:txXfrm>
    </dsp:sp>
    <dsp:sp modelId="{FF1C878F-8EF0-4AB7-93B1-856AC7F2A66C}">
      <dsp:nvSpPr>
        <dsp:cNvPr id="0" name=""/>
        <dsp:cNvSpPr/>
      </dsp:nvSpPr>
      <dsp:spPr>
        <a:xfrm rot="5400000">
          <a:off x="-127686" y="1661848"/>
          <a:ext cx="914718" cy="6403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FETCH</a:t>
          </a:r>
        </a:p>
      </dsp:txBody>
      <dsp:txXfrm rot="5400000">
        <a:off x="-127686" y="1661848"/>
        <a:ext cx="914718" cy="640302"/>
      </dsp:txXfrm>
    </dsp:sp>
    <dsp:sp modelId="{6EC7D0EF-8F81-405C-9AE4-77A464F7B4E6}">
      <dsp:nvSpPr>
        <dsp:cNvPr id="0" name=""/>
        <dsp:cNvSpPr/>
      </dsp:nvSpPr>
      <dsp:spPr>
        <a:xfrm rot="5400000">
          <a:off x="3286957" y="-1122014"/>
          <a:ext cx="594566" cy="5887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Fetch the data from cursor into PL/SQL variables or records in the execution section </a:t>
          </a:r>
          <a:endParaRPr lang="en-US" sz="1900" kern="1200" dirty="0"/>
        </a:p>
      </dsp:txBody>
      <dsp:txXfrm rot="5400000">
        <a:off x="3286957" y="-1122014"/>
        <a:ext cx="594566" cy="5887876"/>
      </dsp:txXfrm>
    </dsp:sp>
    <dsp:sp modelId="{BEA621E9-4564-450C-ADB6-9CF7019302E8}">
      <dsp:nvSpPr>
        <dsp:cNvPr id="0" name=""/>
        <dsp:cNvSpPr/>
      </dsp:nvSpPr>
      <dsp:spPr>
        <a:xfrm rot="5400000">
          <a:off x="-127686" y="2415255"/>
          <a:ext cx="914718" cy="6403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CLOSE</a:t>
          </a:r>
        </a:p>
      </dsp:txBody>
      <dsp:txXfrm rot="5400000">
        <a:off x="-127686" y="2415255"/>
        <a:ext cx="914718" cy="640302"/>
      </dsp:txXfrm>
    </dsp:sp>
    <dsp:sp modelId="{4D00CB48-2750-4A29-8E29-0A6FD4FB8C6E}">
      <dsp:nvSpPr>
        <dsp:cNvPr id="0" name=""/>
        <dsp:cNvSpPr/>
      </dsp:nvSpPr>
      <dsp:spPr>
        <a:xfrm rot="5400000">
          <a:off x="3286957" y="-360310"/>
          <a:ext cx="594566" cy="5887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Close the cursor in the execution section before you end the PL/SQL block</a:t>
          </a:r>
          <a:endParaRPr lang="en-US" sz="1900" kern="1200" dirty="0"/>
        </a:p>
      </dsp:txBody>
      <dsp:txXfrm rot="5400000">
        <a:off x="3286957" y="-360310"/>
        <a:ext cx="594566" cy="588787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E8EC9F-A648-402A-BF75-5E1E9EC8D427}">
      <dsp:nvSpPr>
        <dsp:cNvPr id="0" name=""/>
        <dsp:cNvSpPr/>
      </dsp:nvSpPr>
      <dsp:spPr>
        <a:xfrm>
          <a:off x="0" y="737644"/>
          <a:ext cx="2436765" cy="974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Exception</a:t>
          </a:r>
          <a:endParaRPr lang="en-US" sz="1800" kern="1200" dirty="0"/>
        </a:p>
      </dsp:txBody>
      <dsp:txXfrm>
        <a:off x="0" y="737644"/>
        <a:ext cx="2436765" cy="974706"/>
      </dsp:txXfrm>
    </dsp:sp>
    <dsp:sp modelId="{BA0CD5CF-AB7B-4D37-8537-609ECE8D51B7}">
      <dsp:nvSpPr>
        <dsp:cNvPr id="0" name=""/>
        <dsp:cNvSpPr/>
      </dsp:nvSpPr>
      <dsp:spPr>
        <a:xfrm>
          <a:off x="0" y="1487862"/>
          <a:ext cx="2436765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INVALID_NUMBER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NO_DATA_FOUND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TOO_MANY_ROWS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ZERO_DIVIDE</a:t>
          </a:r>
          <a:endParaRPr lang="en-US" sz="1200" kern="1200" dirty="0"/>
        </a:p>
      </dsp:txBody>
      <dsp:txXfrm>
        <a:off x="0" y="1487862"/>
        <a:ext cx="2436765" cy="2944012"/>
      </dsp:txXfrm>
    </dsp:sp>
    <dsp:sp modelId="{B34499E8-6AC8-407B-9130-C46AC465E3C5}">
      <dsp:nvSpPr>
        <dsp:cNvPr id="0" name=""/>
        <dsp:cNvSpPr/>
      </dsp:nvSpPr>
      <dsp:spPr>
        <a:xfrm>
          <a:off x="2725828" y="723998"/>
          <a:ext cx="2436765" cy="974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Error</a:t>
          </a:r>
          <a:endParaRPr lang="en-US" sz="1800" kern="1200" dirty="0"/>
        </a:p>
      </dsp:txBody>
      <dsp:txXfrm>
        <a:off x="2725828" y="723998"/>
        <a:ext cx="2436765" cy="974706"/>
      </dsp:txXfrm>
    </dsp:sp>
    <dsp:sp modelId="{62863EF6-804A-4105-BBF8-C9F513FCFEA9}">
      <dsp:nvSpPr>
        <dsp:cNvPr id="0" name=""/>
        <dsp:cNvSpPr/>
      </dsp:nvSpPr>
      <dsp:spPr>
        <a:xfrm>
          <a:off x="2725828" y="1487862"/>
          <a:ext cx="2436765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ORA-01722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ORA-01403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ORA-01422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ORA-01476</a:t>
          </a:r>
          <a:endParaRPr lang="en-US" sz="1200" kern="1200" dirty="0"/>
        </a:p>
      </dsp:txBody>
      <dsp:txXfrm>
        <a:off x="2725828" y="1487862"/>
        <a:ext cx="2436765" cy="2944012"/>
      </dsp:txXfrm>
    </dsp:sp>
    <dsp:sp modelId="{6091D898-6C99-40E0-B116-1A2C7283BCAC}">
      <dsp:nvSpPr>
        <dsp:cNvPr id="0" name=""/>
        <dsp:cNvSpPr/>
      </dsp:nvSpPr>
      <dsp:spPr>
        <a:xfrm>
          <a:off x="5560823" y="696541"/>
          <a:ext cx="2436765" cy="974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When Raised</a:t>
          </a:r>
          <a:endParaRPr lang="en-US" sz="1800" kern="1200" dirty="0"/>
        </a:p>
      </dsp:txBody>
      <dsp:txXfrm>
        <a:off x="5560823" y="696541"/>
        <a:ext cx="2436765" cy="974706"/>
      </dsp:txXfrm>
    </dsp:sp>
    <dsp:sp modelId="{8333BA4B-C07B-470B-A088-BBD0F2665040}">
      <dsp:nvSpPr>
        <dsp:cNvPr id="0" name=""/>
        <dsp:cNvSpPr/>
      </dsp:nvSpPr>
      <dsp:spPr>
        <a:xfrm>
          <a:off x="5560823" y="1487862"/>
          <a:ext cx="2436765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when attempting to assign something other than a number to a number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when attempting to use the SELECT-INTO structure and the statement returns a null value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when using the SELECT-INTO and the query returns more than one row.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when you try to divide a number by zero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560823" y="1487862"/>
        <a:ext cx="2436765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76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06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33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207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00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20668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00140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06632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044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252597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7170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87826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729109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4438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PL/SQL FUNDAMENTALS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138" y="5850295"/>
            <a:ext cx="770413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b="1" dirty="0" smtClean="0">
                <a:solidFill>
                  <a:srgbClr val="FFFFFF"/>
                </a:solidFill>
                <a:latin typeface="Arial"/>
                <a:cs typeface="Arial"/>
              </a:rPr>
              <a:t>Gentiana Maria </a:t>
            </a:r>
            <a:r>
              <a:rPr lang="de-DE" sz="800" b="1" dirty="0" smtClean="0">
                <a:solidFill>
                  <a:srgbClr val="FFFFFF"/>
                </a:solidFill>
                <a:latin typeface="Arial"/>
                <a:cs typeface="Arial"/>
              </a:rPr>
              <a:t>Mecu</a:t>
            </a:r>
          </a:p>
          <a:p>
            <a:r>
              <a:rPr lang="de-DE" sz="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800" b="1" dirty="0" smtClean="0">
                <a:solidFill>
                  <a:srgbClr val="FFFFFF"/>
                </a:solidFill>
                <a:latin typeface="Arial"/>
                <a:cs typeface="Arial"/>
              </a:rPr>
              <a:t>                   Nicoleta - Adriana Proteasa, </a:t>
            </a:r>
            <a:endParaRPr lang="de-DE" sz="800" b="1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241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7099796" cy="593092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Scope </a:t>
            </a:r>
            <a:r>
              <a:rPr lang="en-US" sz="2800" dirty="0"/>
              <a:t>and Visibility </a:t>
            </a:r>
            <a:r>
              <a:rPr lang="en-US" sz="2800" dirty="0" smtClean="0"/>
              <a:t>of PL/SQL identifiers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420418" y="1513457"/>
            <a:ext cx="6264324" cy="5257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outerBlock</a:t>
            </a:r>
            <a:r>
              <a:rPr lang="en-US" dirty="0" smtClean="0">
                <a:solidFill>
                  <a:schemeClr val="tx1"/>
                </a:solidFill>
              </a:rPr>
              <a:t>&gt;&gt;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DECLARE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v_outer</a:t>
            </a:r>
            <a:r>
              <a:rPr lang="en-US" dirty="0" smtClean="0">
                <a:solidFill>
                  <a:schemeClr val="tx1"/>
                </a:solidFill>
              </a:rPr>
              <a:t> varchar2(50):=‘dog’;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BEGIN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bms_output.put_line</a:t>
            </a:r>
            <a:r>
              <a:rPr lang="en-US" dirty="0">
                <a:solidFill>
                  <a:schemeClr val="tx1"/>
                </a:solidFill>
              </a:rPr>
              <a:t>(‘Value </a:t>
            </a:r>
            <a:r>
              <a:rPr lang="en-US" dirty="0" smtClean="0">
                <a:solidFill>
                  <a:schemeClr val="tx1"/>
                </a:solidFill>
              </a:rPr>
              <a:t>3:’|| </a:t>
            </a:r>
            <a:r>
              <a:rPr lang="en-US" dirty="0" err="1" smtClean="0">
                <a:solidFill>
                  <a:schemeClr val="tx1"/>
                </a:solidFill>
              </a:rPr>
              <a:t>v_outer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EXCEPTION</a:t>
            </a:r>
            <a:r>
              <a:rPr lang="en-US" dirty="0" smtClean="0">
                <a:solidFill>
                  <a:schemeClr val="tx1"/>
                </a:solidFill>
              </a:rPr>
              <a:t> null;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END;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2340" y="2837905"/>
            <a:ext cx="5760479" cy="293426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DECLARE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dirty="0" err="1" smtClean="0">
                <a:solidFill>
                  <a:schemeClr val="tx1"/>
                </a:solidFill>
              </a:rPr>
              <a:t>_inner</a:t>
            </a:r>
            <a:r>
              <a:rPr lang="en-US" dirty="0" smtClean="0">
                <a:solidFill>
                  <a:schemeClr val="tx1"/>
                </a:solidFill>
              </a:rPr>
              <a:t> varchar2(50):=‘cat’;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v_outer</a:t>
            </a:r>
            <a:r>
              <a:rPr lang="en-US" dirty="0" smtClean="0">
                <a:solidFill>
                  <a:schemeClr val="tx1"/>
                </a:solidFill>
              </a:rPr>
              <a:t> varchar2(50):=‘mouse’;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BEGIN</a:t>
            </a:r>
          </a:p>
          <a:p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bms_output.put_line</a:t>
            </a:r>
            <a:r>
              <a:rPr lang="en-US" dirty="0" smtClean="0">
                <a:solidFill>
                  <a:schemeClr val="tx1"/>
                </a:solidFill>
              </a:rPr>
              <a:t>(‘Value 1:’|| </a:t>
            </a:r>
            <a:r>
              <a:rPr lang="en-US" dirty="0" err="1" smtClean="0">
                <a:solidFill>
                  <a:schemeClr val="tx1"/>
                </a:solidFill>
              </a:rPr>
              <a:t>v_inner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dbms_output.put_line</a:t>
            </a:r>
            <a:r>
              <a:rPr lang="en-US" dirty="0">
                <a:solidFill>
                  <a:schemeClr val="tx1"/>
                </a:solidFill>
              </a:rPr>
              <a:t>(‘Value </a:t>
            </a:r>
            <a:r>
              <a:rPr lang="en-US" dirty="0" smtClean="0">
                <a:solidFill>
                  <a:schemeClr val="tx1"/>
                </a:solidFill>
              </a:rPr>
              <a:t>2:’|| </a:t>
            </a:r>
            <a:r>
              <a:rPr lang="en-US" dirty="0" err="1" smtClean="0">
                <a:solidFill>
                  <a:schemeClr val="tx1"/>
                </a:solidFill>
              </a:rPr>
              <a:t>v_outer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dbms_output.put_line</a:t>
            </a:r>
            <a:r>
              <a:rPr lang="en-US" dirty="0" smtClean="0">
                <a:solidFill>
                  <a:schemeClr val="tx1"/>
                </a:solidFill>
              </a:rPr>
              <a:t>(‘Value 2:’||</a:t>
            </a:r>
            <a:r>
              <a:rPr lang="en-US" dirty="0" err="1" smtClean="0">
                <a:solidFill>
                  <a:schemeClr val="tx1"/>
                </a:solidFill>
              </a:rPr>
              <a:t>outerBlock.v_outer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EXCEPTION</a:t>
            </a:r>
            <a:r>
              <a:rPr lang="en-US" dirty="0" smtClean="0">
                <a:solidFill>
                  <a:schemeClr val="tx1"/>
                </a:solidFill>
              </a:rPr>
              <a:t>  null;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END;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2030" y="4531870"/>
            <a:ext cx="2263800" cy="790671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INNER BLOCK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96350" y="1908321"/>
            <a:ext cx="2130405" cy="785458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OUTER BLOCK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230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918994" y="3794080"/>
            <a:ext cx="4020517" cy="1501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sz="1400" b="1" dirty="0" smtClean="0">
                <a:solidFill>
                  <a:schemeClr val="tx1"/>
                </a:solidFill>
              </a:rPr>
              <a:t>LOB TYPES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1670" y="1705972"/>
            <a:ext cx="1857842" cy="1951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/>
            <a:r>
              <a:rPr lang="en-US" sz="1400" b="1" dirty="0" smtClean="0"/>
              <a:t>REFERENCE TYPES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954137" y="1705971"/>
            <a:ext cx="1950112" cy="19516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/>
            <a:r>
              <a:rPr lang="en-US" sz="1400" b="1" dirty="0" smtClean="0"/>
              <a:t>COMPOSITE TYPES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7764" y="1705972"/>
            <a:ext cx="4217158" cy="3589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SCALAR TYPES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PL/SQL Datatypes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873303" y="2318830"/>
            <a:ext cx="1823040" cy="20062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NUMBER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FLOAT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DECIMAL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PLS_INTEGER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39886" y="3794080"/>
            <a:ext cx="1392072" cy="133932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3303" y="4628868"/>
            <a:ext cx="1823040" cy="50453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BOOLEAN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39769" y="3932403"/>
            <a:ext cx="1392072" cy="12010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BFILE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BLOB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CLOB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NCLOB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39886" y="2318830"/>
            <a:ext cx="1392072" cy="12010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NCHAR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VARCHAR2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Etc.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91451" y="2227812"/>
            <a:ext cx="1436914" cy="12010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 CURSOR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 </a:t>
            </a:r>
            <a:r>
              <a:rPr lang="en-US" sz="1200" dirty="0" err="1" smtClean="0">
                <a:solidFill>
                  <a:schemeClr val="tx1"/>
                </a:solidFill>
              </a:rPr>
              <a:t>object_type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39770" y="2231089"/>
            <a:ext cx="1392072" cy="12010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RECORD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VARRAY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3" y="771652"/>
            <a:ext cx="6613347" cy="593092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Example - Table Based </a:t>
            </a:r>
            <a:r>
              <a:rPr lang="en-US" sz="2800" dirty="0"/>
              <a:t>Records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20925" y="1647825"/>
            <a:ext cx="8109756" cy="4032251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DECLARE </a:t>
            </a:r>
          </a:p>
          <a:p>
            <a:pPr algn="l"/>
            <a:r>
              <a:rPr lang="en-US" sz="1600" dirty="0" smtClean="0"/>
              <a:t>   </a:t>
            </a:r>
            <a:r>
              <a:rPr lang="en-US" sz="1600" dirty="0" err="1" smtClean="0"/>
              <a:t>employee_rec</a:t>
            </a:r>
            <a:r>
              <a:rPr lang="en-US" sz="1600" dirty="0" smtClean="0"/>
              <a:t>   </a:t>
            </a:r>
            <a:r>
              <a:rPr lang="en-US" sz="1600" dirty="0" err="1" smtClean="0"/>
              <a:t>employees%ROWTYPE</a:t>
            </a:r>
            <a:r>
              <a:rPr lang="en-US" sz="1600" dirty="0" smtClean="0"/>
              <a:t>; </a:t>
            </a:r>
          </a:p>
          <a:p>
            <a:pPr algn="l"/>
            <a:r>
              <a:rPr lang="en-US" sz="1600" dirty="0" smtClean="0"/>
              <a:t>BEGIN </a:t>
            </a:r>
          </a:p>
          <a:p>
            <a:pPr algn="l"/>
            <a:r>
              <a:rPr lang="en-US" sz="1600" dirty="0" smtClean="0"/>
              <a:t>   SELECT * </a:t>
            </a:r>
          </a:p>
          <a:p>
            <a:pPr algn="l"/>
            <a:r>
              <a:rPr lang="en-US" sz="1600" dirty="0" smtClean="0"/>
              <a:t>     INTO </a:t>
            </a:r>
            <a:r>
              <a:rPr lang="en-US" sz="1600" dirty="0" err="1" smtClean="0"/>
              <a:t>employee_rec</a:t>
            </a:r>
            <a:r>
              <a:rPr lang="en-US" sz="1600" dirty="0" smtClean="0"/>
              <a:t> </a:t>
            </a:r>
          </a:p>
          <a:p>
            <a:pPr algn="l"/>
            <a:r>
              <a:rPr lang="en-US" sz="1600" dirty="0" smtClean="0"/>
              <a:t>     FROM employees </a:t>
            </a:r>
          </a:p>
          <a:p>
            <a:pPr algn="l"/>
            <a:r>
              <a:rPr lang="en-US" sz="1600" dirty="0" smtClean="0"/>
              <a:t>    WHERE </a:t>
            </a:r>
            <a:r>
              <a:rPr lang="en-US" sz="1600" dirty="0" err="1" smtClean="0"/>
              <a:t>employee_id</a:t>
            </a:r>
            <a:r>
              <a:rPr lang="en-US" sz="1600" dirty="0" smtClean="0"/>
              <a:t> = 131; </a:t>
            </a:r>
          </a:p>
          <a:p>
            <a:pPr algn="l"/>
            <a:r>
              <a:rPr lang="en-US" sz="1600" dirty="0" smtClean="0"/>
              <a:t>   </a:t>
            </a:r>
            <a:r>
              <a:rPr lang="en-US" sz="1600" dirty="0" err="1" smtClean="0"/>
              <a:t>DBMS_OUTPUT.put_line</a:t>
            </a:r>
            <a:r>
              <a:rPr lang="en-US" sz="1600" dirty="0" smtClean="0"/>
              <a:t> ('ID: ' || </a:t>
            </a:r>
            <a:r>
              <a:rPr lang="en-US" sz="1600" dirty="0" err="1" smtClean="0"/>
              <a:t>Employee_rec.employee_id</a:t>
            </a:r>
            <a:r>
              <a:rPr lang="en-US" sz="1600" dirty="0" smtClean="0"/>
              <a:t>); </a:t>
            </a:r>
          </a:p>
          <a:p>
            <a:pPr algn="l"/>
            <a:r>
              <a:rPr lang="en-US" sz="1600" dirty="0" smtClean="0"/>
              <a:t>   </a:t>
            </a:r>
            <a:r>
              <a:rPr lang="en-US" sz="1600" dirty="0" err="1" smtClean="0"/>
              <a:t>DBMS_OUTPUT.put_line</a:t>
            </a:r>
            <a:r>
              <a:rPr lang="en-US" sz="1600" dirty="0" smtClean="0"/>
              <a:t> ('First Name: ' || </a:t>
            </a:r>
            <a:r>
              <a:rPr lang="en-US" sz="1600" dirty="0" err="1" smtClean="0"/>
              <a:t>Employee_rec.first_name</a:t>
            </a:r>
            <a:r>
              <a:rPr lang="en-US" sz="1600" dirty="0" smtClean="0"/>
              <a:t>); </a:t>
            </a:r>
          </a:p>
          <a:p>
            <a:pPr algn="l"/>
            <a:r>
              <a:rPr lang="en-US" sz="1600" dirty="0" smtClean="0"/>
              <a:t>   </a:t>
            </a:r>
            <a:r>
              <a:rPr lang="en-US" sz="1600" dirty="0" err="1" smtClean="0"/>
              <a:t>DBMS_OUTPUT.put_line</a:t>
            </a:r>
            <a:r>
              <a:rPr lang="en-US" sz="1600" dirty="0" smtClean="0"/>
              <a:t> ( 'Phone Number: ' ||  </a:t>
            </a:r>
            <a:r>
              <a:rPr lang="en-US" sz="1600" dirty="0" err="1" smtClean="0"/>
              <a:t>Employee_rec.phone_number</a:t>
            </a:r>
            <a:r>
              <a:rPr lang="en-US" sz="1600" dirty="0" smtClean="0"/>
              <a:t>); </a:t>
            </a:r>
          </a:p>
          <a:p>
            <a:pPr algn="l"/>
            <a:r>
              <a:rPr lang="en-US" sz="1600" dirty="0" smtClean="0"/>
              <a:t>   </a:t>
            </a:r>
            <a:r>
              <a:rPr lang="en-US" sz="1600" dirty="0" err="1" smtClean="0"/>
              <a:t>DBMS_OUTPUT.put_line</a:t>
            </a:r>
            <a:r>
              <a:rPr lang="en-US" sz="1600" dirty="0" smtClean="0"/>
              <a:t> (' Salary: ' || </a:t>
            </a:r>
            <a:r>
              <a:rPr lang="en-US" sz="1600" dirty="0" err="1" smtClean="0"/>
              <a:t>Employee_rec.salary</a:t>
            </a:r>
            <a:r>
              <a:rPr lang="en-US" sz="1600" dirty="0" smtClean="0"/>
              <a:t>); </a:t>
            </a:r>
          </a:p>
          <a:p>
            <a:pPr algn="l"/>
            <a:r>
              <a:rPr lang="en-US" sz="1600" dirty="0" smtClean="0"/>
              <a:t>END; 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908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3" y="776351"/>
            <a:ext cx="7191197" cy="593092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Example - User-Defined Records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4851" y="1714499"/>
            <a:ext cx="7886700" cy="4476751"/>
          </a:xfrm>
          <a:solidFill>
            <a:schemeClr val="bg2"/>
          </a:solidFill>
        </p:spPr>
        <p:txBody>
          <a:bodyPr numCol="2" spcCol="914400">
            <a:normAutofit/>
          </a:bodyPr>
          <a:lstStyle/>
          <a:p>
            <a:r>
              <a:rPr lang="en-US" sz="1600" dirty="0" smtClean="0"/>
              <a:t>DECLARE</a:t>
            </a:r>
            <a:r>
              <a:rPr lang="en-US" sz="1600" dirty="0"/>
              <a:t> </a:t>
            </a:r>
          </a:p>
          <a:p>
            <a:r>
              <a:rPr lang="en-US" sz="1600" dirty="0"/>
              <a:t>   TYPE </a:t>
            </a:r>
            <a:r>
              <a:rPr lang="en-US" sz="1600" dirty="0" err="1"/>
              <a:t>rec_locations</a:t>
            </a:r>
            <a:r>
              <a:rPr lang="en-US" sz="1600" dirty="0"/>
              <a:t> IS RECORD </a:t>
            </a:r>
          </a:p>
          <a:p>
            <a:r>
              <a:rPr lang="en-US" sz="1600" dirty="0"/>
              <a:t>   ( </a:t>
            </a:r>
          </a:p>
          <a:p>
            <a:r>
              <a:rPr lang="en-US" sz="1600" dirty="0"/>
              <a:t>      </a:t>
            </a:r>
            <a:r>
              <a:rPr lang="en-US" sz="1600" dirty="0" err="1"/>
              <a:t>adresa</a:t>
            </a:r>
            <a:r>
              <a:rPr lang="en-US" sz="1600" dirty="0"/>
              <a:t>      </a:t>
            </a:r>
            <a:r>
              <a:rPr lang="en-US" sz="1600" dirty="0" err="1"/>
              <a:t>locations.city%TYPE</a:t>
            </a:r>
            <a:r>
              <a:rPr lang="en-US" sz="1600" dirty="0"/>
              <a:t>, </a:t>
            </a:r>
          </a:p>
          <a:p>
            <a:r>
              <a:rPr lang="en-US" sz="1600" dirty="0"/>
              <a:t>      </a:t>
            </a:r>
            <a:r>
              <a:rPr lang="en-US" sz="1600" dirty="0" err="1"/>
              <a:t>codPostal</a:t>
            </a:r>
            <a:r>
              <a:rPr lang="en-US" sz="1600" dirty="0"/>
              <a:t>   </a:t>
            </a:r>
            <a:r>
              <a:rPr lang="en-US" sz="1600" dirty="0" err="1"/>
              <a:t>locations.postal_code%TYPE</a:t>
            </a:r>
            <a:r>
              <a:rPr lang="en-US" sz="1600" dirty="0"/>
              <a:t> </a:t>
            </a:r>
          </a:p>
          <a:p>
            <a:r>
              <a:rPr lang="en-US" sz="1600" dirty="0"/>
              <a:t>   ); </a:t>
            </a:r>
          </a:p>
          <a:p>
            <a:r>
              <a:rPr lang="en-US" sz="1600" dirty="0"/>
              <a:t>   </a:t>
            </a:r>
            <a:r>
              <a:rPr lang="en-US" sz="1600" dirty="0" err="1"/>
              <a:t>v_locations</a:t>
            </a:r>
            <a:r>
              <a:rPr lang="en-US" sz="1600" dirty="0"/>
              <a:t>   </a:t>
            </a:r>
            <a:r>
              <a:rPr lang="en-US" sz="1600" dirty="0" err="1"/>
              <a:t>rec_locations</a:t>
            </a:r>
            <a:r>
              <a:rPr lang="en-US" sz="1600" dirty="0"/>
              <a:t>; </a:t>
            </a:r>
          </a:p>
          <a:p>
            <a:r>
              <a:rPr lang="en-US" sz="1600" dirty="0"/>
              <a:t>BEGIN </a:t>
            </a:r>
          </a:p>
          <a:p>
            <a:r>
              <a:rPr lang="en-US" sz="1600" dirty="0"/>
              <a:t>   SELECT CITY, POSTAL_CODE </a:t>
            </a:r>
          </a:p>
          <a:p>
            <a:r>
              <a:rPr lang="en-US" sz="1600" dirty="0" smtClean="0"/>
              <a:t>     INTO V_LOCATIONS.ADRESA, V_LOCATIONS.CODPOSTAL </a:t>
            </a:r>
          </a:p>
          <a:p>
            <a:r>
              <a:rPr lang="en-US" sz="1600" dirty="0"/>
              <a:t>     FROM LOCATIONS </a:t>
            </a:r>
          </a:p>
          <a:p>
            <a:r>
              <a:rPr lang="en-US" sz="1600" dirty="0"/>
              <a:t>    WHERE LOCATION_ID = &amp;P_ID; 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………………..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………………….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   </a:t>
            </a:r>
            <a:r>
              <a:rPr lang="en-US" sz="1600" dirty="0" err="1"/>
              <a:t>DBMS_OUTPUT.put_line</a:t>
            </a:r>
            <a:r>
              <a:rPr lang="en-US" sz="1600" dirty="0"/>
              <a:t> ( </a:t>
            </a:r>
          </a:p>
          <a:p>
            <a:r>
              <a:rPr lang="en-US" sz="1600" dirty="0"/>
              <a:t>         ' </a:t>
            </a:r>
            <a:r>
              <a:rPr lang="en-US" sz="1600" dirty="0" err="1"/>
              <a:t>Adresa</a:t>
            </a:r>
            <a:r>
              <a:rPr lang="en-US" sz="1600" dirty="0"/>
              <a:t>:  ' </a:t>
            </a:r>
          </a:p>
          <a:p>
            <a:r>
              <a:rPr lang="en-US" sz="1600" dirty="0"/>
              <a:t>      || V_LOCATIONS.ADRESA </a:t>
            </a:r>
          </a:p>
          <a:p>
            <a:r>
              <a:rPr lang="en-US" sz="1600" dirty="0"/>
              <a:t>      || CHR (10) </a:t>
            </a:r>
          </a:p>
          <a:p>
            <a:r>
              <a:rPr lang="en-US" sz="1600" dirty="0"/>
              <a:t>      || ' Cod postal: ' </a:t>
            </a:r>
          </a:p>
          <a:p>
            <a:r>
              <a:rPr lang="en-US" sz="1600" dirty="0"/>
              <a:t>      || </a:t>
            </a:r>
            <a:r>
              <a:rPr lang="en-US" sz="1600" dirty="0" err="1"/>
              <a:t>V_LOCATIONS.codPostal</a:t>
            </a:r>
            <a:r>
              <a:rPr lang="en-US" sz="1600" dirty="0"/>
              <a:t>); </a:t>
            </a:r>
          </a:p>
          <a:p>
            <a:r>
              <a:rPr lang="en-US" sz="1600" dirty="0"/>
              <a:t>EXCEPTION </a:t>
            </a:r>
          </a:p>
          <a:p>
            <a:r>
              <a:rPr lang="en-US" sz="1600" dirty="0"/>
              <a:t>   WHEN NO_DATA_FOUND </a:t>
            </a:r>
          </a:p>
          <a:p>
            <a:r>
              <a:rPr lang="en-US" sz="1600" dirty="0"/>
              <a:t>   THEN </a:t>
            </a:r>
          </a:p>
          <a:p>
            <a:r>
              <a:rPr lang="en-US" sz="1600" dirty="0"/>
              <a:t>      </a:t>
            </a:r>
            <a:r>
              <a:rPr lang="en-US" sz="1600" dirty="0" err="1"/>
              <a:t>DBMS_OUTPUT.put_line</a:t>
            </a:r>
            <a:r>
              <a:rPr lang="en-US" sz="1600" dirty="0"/>
              <a:t> ('Nu </a:t>
            </a:r>
            <a:r>
              <a:rPr lang="en-US" sz="1600" dirty="0" err="1"/>
              <a:t>exista</a:t>
            </a:r>
            <a:r>
              <a:rPr lang="en-US" sz="1600" dirty="0"/>
              <a:t> </a:t>
            </a:r>
            <a:r>
              <a:rPr lang="en-US" sz="1600" dirty="0" err="1"/>
              <a:t>informatii</a:t>
            </a:r>
            <a:r>
              <a:rPr lang="en-US" sz="1600" dirty="0"/>
              <a:t>!'); </a:t>
            </a:r>
          </a:p>
          <a:p>
            <a:r>
              <a:rPr lang="en-US" sz="1600" dirty="0"/>
              <a:t>END; </a:t>
            </a:r>
          </a:p>
          <a:p>
            <a:endParaRPr lang="en-US" sz="1400" dirty="0"/>
          </a:p>
        </p:txBody>
      </p:sp>
      <p:cxnSp>
        <p:nvCxnSpPr>
          <p:cNvPr id="5" name="Straight Connector 4"/>
          <p:cNvCxnSpPr>
            <a:stCxn id="3" idx="2"/>
            <a:endCxn id="3" idx="0"/>
          </p:cNvCxnSpPr>
          <p:nvPr/>
        </p:nvCxnSpPr>
        <p:spPr>
          <a:xfrm flipV="1">
            <a:off x="4648201" y="1714499"/>
            <a:ext cx="0" cy="4476751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936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324099"/>
            <a:ext cx="9144000" cy="1742934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Control Structures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1452" y="1975790"/>
            <a:ext cx="2981182" cy="430095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IF condition THEN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sequence_of_statements1;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ELSIF condition THEN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sequence_of_statements2;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sequence_of_statements3;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END IF;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24225" y="1966435"/>
            <a:ext cx="5669499" cy="431054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DECLARE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 </a:t>
            </a:r>
            <a:r>
              <a:rPr lang="en-US" sz="1600" dirty="0" err="1">
                <a:solidFill>
                  <a:schemeClr val="tx1"/>
                </a:solidFill>
              </a:rPr>
              <a:t>jobid</a:t>
            </a:r>
            <a:r>
              <a:rPr lang="en-US" sz="1600" dirty="0">
                <a:solidFill>
                  <a:schemeClr val="tx1"/>
                </a:solidFill>
              </a:rPr>
              <a:t>       </a:t>
            </a:r>
            <a:r>
              <a:rPr lang="en-US" sz="1600" dirty="0" err="1">
                <a:solidFill>
                  <a:schemeClr val="tx1"/>
                </a:solidFill>
              </a:rPr>
              <a:t>employees.job_id%TYPE</a:t>
            </a:r>
            <a:r>
              <a:rPr lang="en-US" sz="1600" dirty="0">
                <a:solidFill>
                  <a:schemeClr val="tx1"/>
                </a:solidFill>
              </a:rPr>
              <a:t>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 </a:t>
            </a:r>
            <a:r>
              <a:rPr lang="en-US" sz="1600" dirty="0" err="1">
                <a:solidFill>
                  <a:schemeClr val="tx1"/>
                </a:solidFill>
              </a:rPr>
              <a:t>empid</a:t>
            </a:r>
            <a:r>
              <a:rPr lang="en-US" sz="1600" dirty="0">
                <a:solidFill>
                  <a:schemeClr val="tx1"/>
                </a:solidFill>
              </a:rPr>
              <a:t>       </a:t>
            </a:r>
            <a:r>
              <a:rPr lang="en-US" sz="1600" dirty="0" err="1">
                <a:solidFill>
                  <a:schemeClr val="tx1"/>
                </a:solidFill>
              </a:rPr>
              <a:t>employees.employee_id%TYPE</a:t>
            </a:r>
            <a:r>
              <a:rPr lang="en-US" sz="1600" dirty="0">
                <a:solidFill>
                  <a:schemeClr val="tx1"/>
                </a:solidFill>
              </a:rPr>
              <a:t> := 115;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 </a:t>
            </a:r>
            <a:r>
              <a:rPr lang="en-US" sz="1600" dirty="0" err="1">
                <a:solidFill>
                  <a:schemeClr val="tx1"/>
                </a:solidFill>
              </a:rPr>
              <a:t>sal_raise</a:t>
            </a:r>
            <a:r>
              <a:rPr lang="en-US" sz="1600" dirty="0">
                <a:solidFill>
                  <a:schemeClr val="tx1"/>
                </a:solidFill>
              </a:rPr>
              <a:t>   NUMBER (3, 2);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SELECT </a:t>
            </a:r>
            <a:r>
              <a:rPr lang="en-US" sz="1600" dirty="0" err="1" smtClean="0">
                <a:solidFill>
                  <a:schemeClr val="tx1"/>
                </a:solidFill>
              </a:rPr>
              <a:t>job_id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INTO </a:t>
            </a:r>
            <a:r>
              <a:rPr lang="en-US" sz="1600" dirty="0" err="1" smtClean="0">
                <a:solidFill>
                  <a:schemeClr val="tx1"/>
                </a:solidFill>
              </a:rPr>
              <a:t>jobid</a:t>
            </a:r>
            <a:r>
              <a:rPr lang="en-US" sz="1600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FROM employees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WHERE </a:t>
            </a:r>
            <a:r>
              <a:rPr lang="en-US" sz="1600" dirty="0" err="1">
                <a:solidFill>
                  <a:schemeClr val="tx1"/>
                </a:solidFill>
              </a:rPr>
              <a:t>employee_id</a:t>
            </a:r>
            <a:r>
              <a:rPr lang="en-US" sz="1600" dirty="0">
                <a:solidFill>
                  <a:schemeClr val="tx1"/>
                </a:solidFill>
              </a:rPr>
              <a:t> = </a:t>
            </a:r>
            <a:r>
              <a:rPr lang="en-US" sz="1600" dirty="0" err="1">
                <a:solidFill>
                  <a:schemeClr val="tx1"/>
                </a:solidFill>
              </a:rPr>
              <a:t>empid</a:t>
            </a:r>
            <a:r>
              <a:rPr lang="en-US" sz="1600" dirty="0">
                <a:solidFill>
                  <a:schemeClr val="tx1"/>
                </a:solidFill>
              </a:rPr>
              <a:t>; 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</a:t>
            </a:r>
            <a:r>
              <a:rPr lang="en-US" sz="1600" dirty="0" smtClean="0">
                <a:solidFill>
                  <a:schemeClr val="tx1"/>
                </a:solidFill>
              </a:rPr>
              <a:t>IF      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</a:rPr>
              <a:t>jobid</a:t>
            </a:r>
            <a:r>
              <a:rPr lang="en-US" sz="1600" dirty="0">
                <a:solidFill>
                  <a:schemeClr val="tx1"/>
                </a:solidFill>
              </a:rPr>
              <a:t> = 'PU_CLERK' 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sal_raise</a:t>
            </a:r>
            <a:r>
              <a:rPr lang="en-US" sz="1600" dirty="0">
                <a:solidFill>
                  <a:schemeClr val="tx1"/>
                </a:solidFill>
              </a:rPr>
              <a:t> := .09;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ELSIF </a:t>
            </a:r>
            <a:r>
              <a:rPr lang="en-US" sz="1600" dirty="0" err="1">
                <a:solidFill>
                  <a:schemeClr val="tx1"/>
                </a:solidFill>
              </a:rPr>
              <a:t>jobid</a:t>
            </a:r>
            <a:r>
              <a:rPr lang="en-US" sz="1600" dirty="0">
                <a:solidFill>
                  <a:schemeClr val="tx1"/>
                </a:solidFill>
              </a:rPr>
              <a:t> = 'SH_CLERK' 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sal_raise</a:t>
            </a:r>
            <a:r>
              <a:rPr lang="en-US" sz="1600" dirty="0">
                <a:solidFill>
                  <a:schemeClr val="tx1"/>
                </a:solidFill>
              </a:rPr>
              <a:t> := .08;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ELSIF </a:t>
            </a:r>
            <a:r>
              <a:rPr lang="en-US" sz="1600" dirty="0" err="1">
                <a:solidFill>
                  <a:schemeClr val="tx1"/>
                </a:solidFill>
              </a:rPr>
              <a:t>jobid</a:t>
            </a:r>
            <a:r>
              <a:rPr lang="en-US" sz="1600" dirty="0">
                <a:solidFill>
                  <a:schemeClr val="tx1"/>
                </a:solidFill>
              </a:rPr>
              <a:t> = 'ST_CLERK' 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sal_raise</a:t>
            </a:r>
            <a:r>
              <a:rPr lang="en-US" sz="1600" dirty="0">
                <a:solidFill>
                  <a:schemeClr val="tx1"/>
                </a:solidFill>
              </a:rPr>
              <a:t> := .07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ELSE 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sal_raise</a:t>
            </a:r>
            <a:r>
              <a:rPr lang="en-US" sz="1600" dirty="0">
                <a:solidFill>
                  <a:schemeClr val="tx1"/>
                </a:solidFill>
              </a:rPr>
              <a:t> := 0;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END IF;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DBMS_OUTPUT.PUT_LINE(</a:t>
            </a:r>
            <a:r>
              <a:rPr lang="en-US" sz="1600" dirty="0" err="1">
                <a:solidFill>
                  <a:schemeClr val="tx1"/>
                </a:solidFill>
              </a:rPr>
              <a:t>sal_raise</a:t>
            </a:r>
            <a:r>
              <a:rPr lang="en-US" sz="1600" dirty="0">
                <a:solidFill>
                  <a:schemeClr val="tx1"/>
                </a:solidFill>
              </a:rPr>
              <a:t>);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2782" y="1497169"/>
            <a:ext cx="2718154" cy="46498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Example: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3304" y="790575"/>
            <a:ext cx="5489396" cy="55240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Conditional </a:t>
            </a:r>
            <a:r>
              <a:rPr lang="en-US" sz="2800" dirty="0"/>
              <a:t>Structures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757057" y="1449544"/>
            <a:ext cx="2718154" cy="51260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Example:</a:t>
            </a:r>
            <a:endParaRPr lang="en-US" sz="2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1292" y="1459069"/>
            <a:ext cx="2718154" cy="503080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/>
              <a:t>IF / ELSIF Statement</a:t>
            </a:r>
          </a:p>
        </p:txBody>
      </p:sp>
    </p:spTree>
    <p:extLst>
      <p:ext uri="{BB962C8B-B14F-4D97-AF65-F5344CB8AC3E}">
        <p14:creationId xmlns:p14="http://schemas.microsoft.com/office/powerpoint/2010/main" xmlns="" val="79231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0125" y="1981200"/>
            <a:ext cx="3043451" cy="42576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CASE </a:t>
            </a:r>
            <a:r>
              <a:rPr lang="en-US" sz="1600" dirty="0">
                <a:solidFill>
                  <a:schemeClr val="tx1"/>
                </a:solidFill>
              </a:rPr>
              <a:t>expression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WHEN condition_1 THEN result_1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WHEN condition_2 THEN result_2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....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WHEN </a:t>
            </a:r>
            <a:r>
              <a:rPr lang="en-US" sz="1600" dirty="0" err="1">
                <a:solidFill>
                  <a:schemeClr val="tx1"/>
                </a:solidFill>
              </a:rPr>
              <a:t>condition_n</a:t>
            </a:r>
            <a:r>
              <a:rPr lang="en-US" sz="1600" dirty="0">
                <a:solidFill>
                  <a:schemeClr val="tx1"/>
                </a:solidFill>
              </a:rPr>
              <a:t> THEN </a:t>
            </a:r>
            <a:r>
              <a:rPr lang="en-US" sz="1600" dirty="0" err="1">
                <a:solidFill>
                  <a:schemeClr val="tx1"/>
                </a:solidFill>
              </a:rPr>
              <a:t>result_n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ELSE RESULT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END CASE;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359446" y="1981199"/>
            <a:ext cx="5689019" cy="42576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DECLARE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grade CHAR(1);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 grade := 'B';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CASE grade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WHEN 'A' THEN </a:t>
            </a:r>
            <a:r>
              <a:rPr lang="en-US" sz="1600" b="1" i="1" dirty="0">
                <a:solidFill>
                  <a:schemeClr val="tx1"/>
                </a:solidFill>
              </a:rPr>
              <a:t>DBMS_OUTPUT.PUT_LINE</a:t>
            </a:r>
            <a:r>
              <a:rPr lang="en-US" sz="1600" dirty="0">
                <a:solidFill>
                  <a:schemeClr val="tx1"/>
                </a:solidFill>
              </a:rPr>
              <a:t>('Excellent');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WHEN 'B' THEN </a:t>
            </a:r>
            <a:r>
              <a:rPr lang="en-US" sz="1600" b="1" i="1" dirty="0">
                <a:solidFill>
                  <a:schemeClr val="tx1"/>
                </a:solidFill>
              </a:rPr>
              <a:t>DBMS_OUTPUT.PUT_LINE</a:t>
            </a:r>
            <a:r>
              <a:rPr lang="en-US" sz="1600" dirty="0">
                <a:solidFill>
                  <a:schemeClr val="tx1"/>
                </a:solidFill>
              </a:rPr>
              <a:t>('Very Good');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WHEN 'C' THEN </a:t>
            </a:r>
            <a:r>
              <a:rPr lang="en-US" sz="1600" b="1" i="1" dirty="0">
                <a:solidFill>
                  <a:schemeClr val="tx1"/>
                </a:solidFill>
              </a:rPr>
              <a:t>DBMS_OUTPUT.PUT_LINE</a:t>
            </a:r>
            <a:r>
              <a:rPr lang="en-US" sz="1600" dirty="0">
                <a:solidFill>
                  <a:schemeClr val="tx1"/>
                </a:solidFill>
              </a:rPr>
              <a:t>('Good');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WHEN 'D' THEN </a:t>
            </a:r>
            <a:r>
              <a:rPr lang="en-US" sz="1600" b="1" i="1" dirty="0">
                <a:solidFill>
                  <a:schemeClr val="tx1"/>
                </a:solidFill>
              </a:rPr>
              <a:t>DBMS_OUTPUT.PUT_LINE</a:t>
            </a:r>
            <a:r>
              <a:rPr lang="en-US" sz="1600" dirty="0">
                <a:solidFill>
                  <a:schemeClr val="tx1"/>
                </a:solidFill>
              </a:rPr>
              <a:t>('Fair');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ELSE </a:t>
            </a:r>
            <a:r>
              <a:rPr lang="en-US" sz="1600" b="1" i="1" dirty="0">
                <a:solidFill>
                  <a:schemeClr val="tx1"/>
                </a:solidFill>
              </a:rPr>
              <a:t>DBMS_OUTPUT.PUT_LINE</a:t>
            </a:r>
            <a:r>
              <a:rPr lang="en-US" sz="1600" dirty="0">
                <a:solidFill>
                  <a:schemeClr val="tx1"/>
                </a:solidFill>
              </a:rPr>
              <a:t>('No such grade');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END CASE;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3304" y="790575"/>
            <a:ext cx="5489396" cy="55240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CASE </a:t>
            </a:r>
            <a:r>
              <a:rPr lang="en-US" sz="2800" dirty="0"/>
              <a:t>Statement / Expression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757057" y="1528549"/>
            <a:ext cx="2718154" cy="395786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Example: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1292" y="1528548"/>
            <a:ext cx="2718154" cy="395787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Statement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9179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981200"/>
            <a:ext cx="2962276" cy="433387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var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:=CASE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WHEN condition_1 THEN value1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WHEN condition_2 THEN value2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....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WHEN </a:t>
            </a:r>
            <a:r>
              <a:rPr lang="en-US" sz="1600" dirty="0" err="1">
                <a:solidFill>
                  <a:schemeClr val="tx1"/>
                </a:solidFill>
              </a:rPr>
              <a:t>condition_n</a:t>
            </a:r>
            <a:r>
              <a:rPr lang="en-US" sz="1600" dirty="0">
                <a:solidFill>
                  <a:schemeClr val="tx1"/>
                </a:solidFill>
              </a:rPr>
              <a:t> THEN value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ELSE default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END;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48026" y="1990725"/>
            <a:ext cx="5800724" cy="433387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DECLARE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v_min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</a:rPr>
              <a:t>EMPLOYEES.SALARY%type</a:t>
            </a:r>
            <a:r>
              <a:rPr lang="en-US" sz="1600" dirty="0">
                <a:solidFill>
                  <a:schemeClr val="tx1"/>
                </a:solidFill>
              </a:rPr>
              <a:t>; 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v_avg</a:t>
            </a:r>
            <a:r>
              <a:rPr lang="en-US" sz="1600" dirty="0">
                <a:solidFill>
                  <a:schemeClr val="tx1"/>
                </a:solidFill>
              </a:rPr>
              <a:t> number; 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v_proc</a:t>
            </a:r>
            <a:r>
              <a:rPr lang="en-US" sz="1600" dirty="0">
                <a:solidFill>
                  <a:schemeClr val="tx1"/>
                </a:solidFill>
              </a:rPr>
              <a:t> number;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SELECT </a:t>
            </a:r>
            <a:r>
              <a:rPr lang="en-US" sz="1600" dirty="0" err="1">
                <a:solidFill>
                  <a:schemeClr val="tx1"/>
                </a:solidFill>
              </a:rPr>
              <a:t>avg</a:t>
            </a:r>
            <a:r>
              <a:rPr lang="en-US" sz="1600" dirty="0">
                <a:solidFill>
                  <a:schemeClr val="tx1"/>
                </a:solidFill>
              </a:rPr>
              <a:t>(salary)  into </a:t>
            </a:r>
            <a:r>
              <a:rPr lang="en-US" sz="1600" dirty="0" err="1">
                <a:solidFill>
                  <a:schemeClr val="tx1"/>
                </a:solidFill>
              </a:rPr>
              <a:t>v_avg</a:t>
            </a:r>
            <a:r>
              <a:rPr lang="en-US" sz="1600" dirty="0">
                <a:solidFill>
                  <a:schemeClr val="tx1"/>
                </a:solidFill>
              </a:rPr>
              <a:t> from employees where 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department_id</a:t>
            </a:r>
            <a:r>
              <a:rPr lang="en-US" sz="1600" dirty="0" smtClean="0">
                <a:solidFill>
                  <a:schemeClr val="tx1"/>
                </a:solidFill>
              </a:rPr>
              <a:t>=30</a:t>
            </a:r>
            <a:r>
              <a:rPr lang="en-US" sz="1600" dirty="0">
                <a:solidFill>
                  <a:schemeClr val="tx1"/>
                </a:solidFill>
              </a:rPr>
              <a:t>; 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v_proc</a:t>
            </a:r>
            <a:r>
              <a:rPr lang="en-US" sz="1600" dirty="0">
                <a:solidFill>
                  <a:schemeClr val="tx1"/>
                </a:solidFill>
              </a:rPr>
              <a:t>:= </a:t>
            </a:r>
            <a:r>
              <a:rPr lang="en-US" sz="1600" dirty="0" smtClean="0">
                <a:solidFill>
                  <a:schemeClr val="tx1"/>
                </a:solidFill>
              </a:rPr>
              <a:t>CASE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WHEN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</a:rPr>
              <a:t>v_avg</a:t>
            </a:r>
            <a:r>
              <a:rPr lang="en-US" sz="1600" dirty="0">
                <a:solidFill>
                  <a:schemeClr val="tx1"/>
                </a:solidFill>
              </a:rPr>
              <a:t> &lt; 1500 THEN 2 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 WHEN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</a:rPr>
              <a:t>v_avg</a:t>
            </a:r>
            <a:r>
              <a:rPr lang="en-US" sz="1600" dirty="0">
                <a:solidFill>
                  <a:schemeClr val="tx1"/>
                </a:solidFill>
              </a:rPr>
              <a:t> between 1500 and 3000 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                     THEN</a:t>
            </a:r>
            <a:r>
              <a:rPr lang="en-US" sz="1600" dirty="0">
                <a:solidFill>
                  <a:schemeClr val="tx1"/>
                </a:solidFill>
              </a:rPr>
              <a:t> 1.5 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   ELSE</a:t>
            </a:r>
            <a:r>
              <a:rPr lang="en-US" sz="1600" dirty="0">
                <a:solidFill>
                  <a:schemeClr val="tx1"/>
                </a:solidFill>
              </a:rPr>
              <a:t> 1.25 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END</a:t>
            </a:r>
            <a:r>
              <a:rPr lang="en-US" sz="1600" dirty="0">
                <a:solidFill>
                  <a:schemeClr val="tx1"/>
                </a:solidFill>
              </a:rPr>
              <a:t>;  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dbms_output.put_line</a:t>
            </a:r>
            <a:r>
              <a:rPr lang="en-US" sz="1600" dirty="0">
                <a:solidFill>
                  <a:schemeClr val="tx1"/>
                </a:solidFill>
              </a:rPr>
              <a:t>('</a:t>
            </a:r>
            <a:r>
              <a:rPr lang="en-US" sz="1600" dirty="0" err="1">
                <a:solidFill>
                  <a:schemeClr val="tx1"/>
                </a:solidFill>
              </a:rPr>
              <a:t>Procentul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crestere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este</a:t>
            </a:r>
            <a:r>
              <a:rPr lang="en-US" sz="1600" dirty="0">
                <a:solidFill>
                  <a:schemeClr val="tx1"/>
                </a:solidFill>
              </a:rPr>
              <a:t>: '|| </a:t>
            </a:r>
            <a:r>
              <a:rPr lang="en-US" sz="1600" dirty="0" err="1">
                <a:solidFill>
                  <a:schemeClr val="tx1"/>
                </a:solidFill>
              </a:rPr>
              <a:t>v_proc</a:t>
            </a:r>
            <a:r>
              <a:rPr lang="en-US" sz="1600" dirty="0">
                <a:solidFill>
                  <a:schemeClr val="tx1"/>
                </a:solidFill>
              </a:rPr>
              <a:t>);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end; </a:t>
            </a:r>
            <a:endParaRPr lang="en-US" sz="1600" dirty="0"/>
          </a:p>
          <a:p>
            <a:pPr algn="ctr"/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3304" y="790575"/>
            <a:ext cx="5489396" cy="55240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CASE </a:t>
            </a:r>
            <a:r>
              <a:rPr lang="en-US" sz="2800" dirty="0"/>
              <a:t>Statement / Expression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1292" y="1516362"/>
            <a:ext cx="2718154" cy="4284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Expression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757057" y="1516362"/>
            <a:ext cx="2718154" cy="4284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Example: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595352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983" y="2524833"/>
            <a:ext cx="2538637" cy="223823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LOOP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statement;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EXIT WHEN condition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 LOOP;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50687" y="2524834"/>
            <a:ext cx="2538637" cy="223823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WHILE </a:t>
            </a:r>
            <a:r>
              <a:rPr lang="en-US" sz="1600" dirty="0">
                <a:solidFill>
                  <a:schemeClr val="tx1"/>
                </a:solidFill>
              </a:rPr>
              <a:t>&lt;condition&gt;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group_of_statements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END LOOP;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84650" y="2524832"/>
            <a:ext cx="2497540" cy="223823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FOR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in 1..n LOOP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statement;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 LOOP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3304" y="790575"/>
            <a:ext cx="5489396" cy="55240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/>
              <a:t>Iterative Structures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983" y="2034659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4650" y="2034659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 loops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50687" y="203465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xmlns="" val="4173800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5783" y="2295526"/>
            <a:ext cx="2807613" cy="312419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DECLARE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 NUMBER:=0;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BEGIN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LOOP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i:=i+1;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i="1" dirty="0">
                <a:solidFill>
                  <a:schemeClr val="tx1"/>
                </a:solidFill>
              </a:rPr>
              <a:t>DBMS_OUTPUT.PUT_LINE</a:t>
            </a:r>
            <a:r>
              <a:rPr lang="en-US" sz="1400" dirty="0">
                <a:solidFill>
                  <a:schemeClr val="tx1"/>
                </a:solidFill>
              </a:rPr>
              <a:t> (TO_CHAR(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));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EXIT WHEN </a:t>
            </a:r>
            <a:r>
              <a:rPr lang="en-US" sz="1400" dirty="0" err="1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=3;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END LOOP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END;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22086" y="2295527"/>
            <a:ext cx="2807613" cy="312419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DECLARE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NUMBER</a:t>
            </a:r>
            <a:r>
              <a:rPr lang="en-US" sz="1400" dirty="0" smtClean="0">
                <a:solidFill>
                  <a:schemeClr val="tx1"/>
                </a:solidFill>
              </a:rPr>
              <a:t>:=3;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BEGIN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WHILE </a:t>
            </a:r>
            <a:r>
              <a:rPr lang="en-US" sz="1400" dirty="0" err="1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&lt;3 LOOP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i="1" dirty="0" smtClean="0">
                <a:solidFill>
                  <a:schemeClr val="tx1"/>
                </a:solidFill>
              </a:rPr>
              <a:t>DBMS_OUTPUT.PUT_LINE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);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END LOOP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END;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925" y="2295525"/>
            <a:ext cx="2762162" cy="31242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BEGIN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FOR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IN REVERSE 1..3 LOOP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i="1" dirty="0">
                <a:solidFill>
                  <a:schemeClr val="tx1"/>
                </a:solidFill>
              </a:rPr>
              <a:t>DBMS_OUTPUT.PUT_LINE</a:t>
            </a:r>
            <a:r>
              <a:rPr lang="en-US" sz="1400" dirty="0">
                <a:solidFill>
                  <a:schemeClr val="tx1"/>
                </a:solidFill>
              </a:rPr>
              <a:t> (TO_CHAR(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));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END LOOP;</a:t>
            </a:r>
          </a:p>
          <a:p>
            <a:r>
              <a:rPr lang="en-US" sz="1400" dirty="0">
                <a:solidFill>
                  <a:schemeClr val="tx1"/>
                </a:solidFill>
              </a:rPr>
              <a:t>END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3304" y="790575"/>
            <a:ext cx="5489396" cy="55240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Examples - </a:t>
            </a:r>
            <a:r>
              <a:rPr lang="en-US" sz="2800" dirty="0"/>
              <a:t>Iterative </a:t>
            </a:r>
            <a:r>
              <a:rPr lang="en-US" sz="2800" dirty="0" smtClean="0"/>
              <a:t>Structures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305783" y="1865352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loop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8925" y="1865352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 loops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22086" y="18653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xmlns="" val="224826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6693" y="766800"/>
            <a:ext cx="8033478" cy="594000"/>
          </a:xfrm>
        </p:spPr>
        <p:txBody>
          <a:bodyPr/>
          <a:lstStyle/>
          <a:p>
            <a:r>
              <a:rPr lang="en-US" sz="2800" dirty="0" smtClean="0"/>
              <a:t>What’s in this Course?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99543" y="1484937"/>
            <a:ext cx="5171679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Session 1 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Language Fundamentals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	Conditional Statements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  Iterative Statements </a:t>
            </a:r>
          </a:p>
          <a:p>
            <a:pPr>
              <a:lnSpc>
                <a:spcPct val="150000"/>
              </a:lnSpc>
            </a:pPr>
            <a:endParaRPr lang="en-US" sz="9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Session 2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	Cursors and Bulk Statements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	Error </a:t>
            </a:r>
            <a:r>
              <a:rPr lang="en-US" sz="2000" dirty="0"/>
              <a:t>management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9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Session 3  -  </a:t>
            </a:r>
            <a:r>
              <a:rPr lang="en-US" sz="2000" dirty="0" smtClean="0"/>
              <a:t>Hands on! </a:t>
            </a:r>
          </a:p>
        </p:txBody>
      </p:sp>
    </p:spTree>
    <p:extLst>
      <p:ext uri="{BB962C8B-B14F-4D97-AF65-F5344CB8AC3E}">
        <p14:creationId xmlns:p14="http://schemas.microsoft.com/office/powerpoint/2010/main" xmlns="" val="14356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392702"/>
            <a:ext cx="9144000" cy="393065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Cofee</a:t>
            </a:r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break ! 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079" y="2908067"/>
            <a:ext cx="820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Cursors and bulk statements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IMPLICIT CURSORS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76701" y="1606551"/>
            <a:ext cx="7824362" cy="3930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Every SQL Statement in a PL/SQL block is actually an implicit cursor.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ingle - row implicit cursors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Multiple – row implicit cursors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Syntax: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787620546"/>
              </p:ext>
            </p:extLst>
          </p:nvPr>
        </p:nvGraphicFramePr>
        <p:xfrm>
          <a:off x="600501" y="3366923"/>
          <a:ext cx="7380709" cy="227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8452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EXPLICIT CURSORS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0964" y="1606551"/>
            <a:ext cx="7604362" cy="11175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Static or dynamic SELECT statements</a:t>
            </a:r>
          </a:p>
          <a:p>
            <a:r>
              <a:rPr lang="en-US" sz="1600" dirty="0" smtClean="0"/>
              <a:t>Static SELECT statements return the same query each time, dynamic select statement act like parameterized subroutines.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49778" y="2857498"/>
            <a:ext cx="4565471" cy="115546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CURSOR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cursor_name</a:t>
            </a:r>
            <a:r>
              <a:rPr lang="en-US" sz="1600" dirty="0" smtClean="0">
                <a:solidFill>
                  <a:schemeClr val="tx1"/>
                </a:solidFill>
              </a:rPr>
              <a:t> (parameter_name1, parameter_name2 … ) IS </a:t>
            </a:r>
            <a:r>
              <a:rPr lang="en-US" sz="1600" dirty="0" err="1" smtClean="0">
                <a:solidFill>
                  <a:schemeClr val="tx1"/>
                </a:solidFill>
              </a:rPr>
              <a:t>select_statement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301971905"/>
              </p:ext>
            </p:extLst>
          </p:nvPr>
        </p:nvGraphicFramePr>
        <p:xfrm>
          <a:off x="259307" y="4105275"/>
          <a:ext cx="8165556" cy="2276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55945" y="2909014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Syntax: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3467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to use explicit cursors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677944036"/>
              </p:ext>
            </p:extLst>
          </p:nvPr>
        </p:nvGraphicFramePr>
        <p:xfrm>
          <a:off x="1291987" y="1970207"/>
          <a:ext cx="6528179" cy="320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4440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14375" y="1571625"/>
            <a:ext cx="8077199" cy="4648199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DECLARE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CURSOR 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departments_curs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p_id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 in number)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IS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   SELECT 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DP.e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mployee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 _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ID, 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DP.first_name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DP.last_name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     FROM 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employees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dp</a:t>
            </a:r>
            <a:endParaRPr lang="en-US" altLang="en-US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where 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department_id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p_id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departments_rec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 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departments_curs%ROWTYPE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;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BEGIN </a:t>
            </a:r>
            <a:endParaRPr lang="en-US" altLang="en-US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IF 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departments_curs%ISOPEN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= FALSE THEN --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daca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cursorul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nu a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fost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deschis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OPEN 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departments_curs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endParaRPr lang="en-US" altLang="en-US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END IF;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LOOP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   FETCH 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departments_curs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INTO 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departments_rec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;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   EXIT WHEN 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departments_curs%NOTFOUND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;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   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DBMS_OUTPUT.put_line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(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        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departments_rec.DEPARTMENT_ID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      || ' '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      || 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departments_rec.DEPARTMENT_NAME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);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   END LOOP; </a:t>
            </a:r>
            <a:endParaRPr lang="en-US" altLang="en-US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close 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departments_curs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END; 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92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Bulk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Manipulate large data sets from tables or views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 		BULK COLLECT </a:t>
            </a:r>
            <a:r>
              <a:rPr lang="en-US" dirty="0"/>
              <a:t>retrieve multiple rows with a single </a:t>
            </a:r>
            <a:r>
              <a:rPr lang="en-US" dirty="0" smtClean="0"/>
              <a:t>					fetch</a:t>
            </a:r>
            <a:r>
              <a:rPr lang="en-US" dirty="0"/>
              <a:t>, improving the speed of data retrieval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</a:t>
            </a:r>
          </a:p>
          <a:p>
            <a:pPr marL="0" indent="0">
              <a:buNone/>
            </a:pPr>
            <a:r>
              <a:rPr lang="en-US" dirty="0" smtClean="0"/>
              <a:t>INSERT			FORALL  use </a:t>
            </a:r>
            <a:r>
              <a:rPr lang="en-US" dirty="0"/>
              <a:t>collections to change multiple rows of </a:t>
            </a:r>
            <a:r>
              <a:rPr lang="en-US" dirty="0" smtClean="0"/>
              <a:t>data DELETE                very </a:t>
            </a:r>
            <a:r>
              <a:rPr lang="en-US" dirty="0"/>
              <a:t>quickly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1897038" y="4189237"/>
            <a:ext cx="250435" cy="6550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089464" y="3016159"/>
            <a:ext cx="45719" cy="2456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322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533525"/>
            <a:ext cx="7704139" cy="469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DECLARE </a:t>
            </a:r>
          </a:p>
          <a:p>
            <a:pPr marL="0" indent="0">
              <a:buNone/>
            </a:pPr>
            <a:r>
              <a:rPr lang="en-US" sz="1600" dirty="0"/>
              <a:t>   </a:t>
            </a:r>
            <a:r>
              <a:rPr lang="en-US" sz="1600" dirty="0" err="1"/>
              <a:t>department_id_in</a:t>
            </a:r>
            <a:r>
              <a:rPr lang="en-US" sz="1600" dirty="0"/>
              <a:t>   </a:t>
            </a:r>
            <a:r>
              <a:rPr lang="en-US" sz="1600" dirty="0" err="1"/>
              <a:t>employees.department_id%TYPE</a:t>
            </a:r>
            <a:r>
              <a:rPr lang="en-US" sz="1600" dirty="0"/>
              <a:t> := 30; </a:t>
            </a:r>
          </a:p>
          <a:p>
            <a:pPr marL="0" indent="0">
              <a:buNone/>
            </a:pPr>
            <a:r>
              <a:rPr lang="en-US" sz="1600" dirty="0"/>
              <a:t>   </a:t>
            </a:r>
            <a:r>
              <a:rPr lang="en-US" sz="1600" dirty="0" err="1"/>
              <a:t>increase_pct_in</a:t>
            </a:r>
            <a:r>
              <a:rPr lang="en-US" sz="1600" dirty="0"/>
              <a:t>    NUMBER := 0.5; </a:t>
            </a:r>
          </a:p>
          <a:p>
            <a:pPr marL="0" indent="0">
              <a:buNone/>
            </a:pPr>
            <a:r>
              <a:rPr lang="en-US" sz="1600" dirty="0"/>
              <a:t>   TYPE </a:t>
            </a:r>
            <a:r>
              <a:rPr lang="en-US" sz="1600" dirty="0" err="1"/>
              <a:t>employee_ids_t</a:t>
            </a:r>
            <a:r>
              <a:rPr lang="en-US" sz="1600" dirty="0"/>
              <a:t> IS TABLE OF </a:t>
            </a:r>
            <a:r>
              <a:rPr lang="en-US" sz="1600" dirty="0" err="1"/>
              <a:t>employees%ROWTYPE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      INDEX BY PLS_INTEGER; </a:t>
            </a:r>
          </a:p>
          <a:p>
            <a:pPr marL="0" indent="0">
              <a:buNone/>
            </a:pPr>
            <a:r>
              <a:rPr lang="en-US" sz="1600" dirty="0"/>
              <a:t>   </a:t>
            </a:r>
            <a:r>
              <a:rPr lang="en-US" sz="1600" dirty="0" err="1"/>
              <a:t>l_employee_ids</a:t>
            </a:r>
            <a:r>
              <a:rPr lang="en-US" sz="1600" dirty="0"/>
              <a:t>     </a:t>
            </a:r>
            <a:r>
              <a:rPr lang="en-US" sz="1600" dirty="0" err="1"/>
              <a:t>employee_ids_t</a:t>
            </a:r>
            <a:r>
              <a:rPr lang="en-US" sz="1600" dirty="0"/>
              <a:t>; </a:t>
            </a:r>
          </a:p>
          <a:p>
            <a:pPr marL="0" indent="0">
              <a:buNone/>
            </a:pPr>
            <a:r>
              <a:rPr lang="en-US" sz="1600" dirty="0"/>
              <a:t>BEGIN </a:t>
            </a:r>
          </a:p>
          <a:p>
            <a:pPr marL="0" indent="0">
              <a:buNone/>
            </a:pPr>
            <a:r>
              <a:rPr lang="en-US" sz="1600" dirty="0"/>
              <a:t>   SELECT * </a:t>
            </a:r>
          </a:p>
          <a:p>
            <a:pPr marL="0" indent="0">
              <a:buNone/>
            </a:pPr>
            <a:r>
              <a:rPr lang="en-US" sz="1600" dirty="0"/>
              <a:t>     BULK COLLECT INTO </a:t>
            </a:r>
            <a:r>
              <a:rPr lang="en-US" sz="1600" dirty="0" err="1"/>
              <a:t>l_employee_ids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     FROM employees </a:t>
            </a:r>
          </a:p>
          <a:p>
            <a:pPr marL="0" indent="0">
              <a:buNone/>
            </a:pPr>
            <a:r>
              <a:rPr lang="en-US" sz="1600" dirty="0"/>
              <a:t>    WHERE </a:t>
            </a:r>
            <a:r>
              <a:rPr lang="en-US" sz="1600" dirty="0" err="1"/>
              <a:t>department_id</a:t>
            </a:r>
            <a:r>
              <a:rPr lang="en-US" sz="1600" dirty="0"/>
              <a:t> = </a:t>
            </a:r>
            <a:r>
              <a:rPr lang="en-US" sz="1600" dirty="0" err="1"/>
              <a:t>department_id_in</a:t>
            </a:r>
            <a:r>
              <a:rPr lang="en-US" sz="1600" dirty="0"/>
              <a:t>;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   FORALL </a:t>
            </a:r>
            <a:r>
              <a:rPr lang="en-US" sz="1600" dirty="0" err="1"/>
              <a:t>indx</a:t>
            </a:r>
            <a:r>
              <a:rPr lang="en-US" sz="1600" dirty="0"/>
              <a:t> IN </a:t>
            </a:r>
            <a:r>
              <a:rPr lang="en-US" sz="1600" dirty="0" err="1"/>
              <a:t>l_employee_ids.FIRST</a:t>
            </a:r>
            <a:r>
              <a:rPr lang="en-US" sz="1600" dirty="0"/>
              <a:t> .. </a:t>
            </a:r>
            <a:r>
              <a:rPr lang="en-US" sz="1600" dirty="0" err="1"/>
              <a:t>l_employee_ids.LAST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      UPDATE employees </a:t>
            </a:r>
            <a:r>
              <a:rPr lang="en-US" sz="1600" dirty="0" err="1"/>
              <a:t>emp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         SET </a:t>
            </a:r>
            <a:r>
              <a:rPr lang="en-US" sz="1600" dirty="0" err="1"/>
              <a:t>emp.salary</a:t>
            </a:r>
            <a:r>
              <a:rPr lang="en-US" sz="1600" dirty="0"/>
              <a:t> = </a:t>
            </a:r>
            <a:r>
              <a:rPr lang="en-US" sz="1600" dirty="0" err="1"/>
              <a:t>emp.salary</a:t>
            </a:r>
            <a:r>
              <a:rPr lang="en-US" sz="1600" dirty="0"/>
              <a:t> + </a:t>
            </a:r>
            <a:r>
              <a:rPr lang="en-US" sz="1600" dirty="0" err="1"/>
              <a:t>emp.salary</a:t>
            </a:r>
            <a:r>
              <a:rPr lang="en-US" sz="1600" dirty="0"/>
              <a:t> * </a:t>
            </a:r>
            <a:r>
              <a:rPr lang="en-US" sz="1600" dirty="0" err="1"/>
              <a:t>increase_pct_in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       WHERE </a:t>
            </a:r>
            <a:r>
              <a:rPr lang="en-US" sz="1600" dirty="0" err="1"/>
              <a:t>emp.employee_id</a:t>
            </a:r>
            <a:r>
              <a:rPr lang="en-US" sz="1600" dirty="0"/>
              <a:t> = </a:t>
            </a:r>
            <a:r>
              <a:rPr lang="en-US" sz="1600" dirty="0" err="1"/>
              <a:t>l_employee_ids</a:t>
            </a:r>
            <a:r>
              <a:rPr lang="en-US" sz="1600" dirty="0"/>
              <a:t> (</a:t>
            </a:r>
            <a:r>
              <a:rPr lang="en-US" sz="1600" dirty="0" err="1"/>
              <a:t>indx</a:t>
            </a:r>
            <a:r>
              <a:rPr lang="en-US" sz="1600" dirty="0"/>
              <a:t>).EMPLOYEE_ID; </a:t>
            </a:r>
          </a:p>
          <a:p>
            <a:pPr marL="0" indent="0">
              <a:buNone/>
            </a:pPr>
            <a:r>
              <a:rPr lang="en-US" sz="1600" dirty="0" smtClean="0"/>
              <a:t>END;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90169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0806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Error management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823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types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299" y="1752600"/>
            <a:ext cx="7704139" cy="4690169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 smtClean="0"/>
              <a:t>COMPILATION ERRORS  </a:t>
            </a:r>
            <a:r>
              <a:rPr lang="en-US" dirty="0" smtClean="0"/>
              <a:t>			</a:t>
            </a:r>
            <a:r>
              <a:rPr lang="en-US" dirty="0" smtClean="0">
                <a:latin typeface="+mj-lt"/>
              </a:rPr>
              <a:t>occur when </a:t>
            </a:r>
            <a:r>
              <a:rPr lang="en-US" dirty="0">
                <a:latin typeface="+mj-lt"/>
              </a:rPr>
              <a:t>you make an error </a:t>
            </a:r>
            <a:r>
              <a:rPr lang="en-US" dirty="0" smtClean="0">
                <a:latin typeface="+mj-lt"/>
              </a:rPr>
              <a:t>										typing </a:t>
            </a:r>
            <a:r>
              <a:rPr lang="en-US" dirty="0">
                <a:latin typeface="+mj-lt"/>
              </a:rPr>
              <a:t>the program or defining </a:t>
            </a:r>
            <a:r>
              <a:rPr lang="en-US" sz="1800" dirty="0" smtClean="0">
                <a:latin typeface="+mj-lt"/>
              </a:rPr>
              <a:t>the 								       program</a:t>
            </a:r>
          </a:p>
          <a:p>
            <a:pPr marL="0" indent="0" algn="l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RUN-TIME ERRORS                             </a:t>
            </a:r>
            <a:r>
              <a:rPr lang="en-US" dirty="0" smtClean="0"/>
              <a:t>occur when actual data fails to meet 								      the rules defined by your program 								      unit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05992" y="2018455"/>
            <a:ext cx="490070" cy="365146"/>
          </a:xfrm>
          <a:prstGeom prst="rightArrow">
            <a:avLst>
              <a:gd name="adj1" fmla="val 50000"/>
              <a:gd name="adj2" fmla="val 537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973986" y="3107121"/>
            <a:ext cx="490070" cy="365146"/>
          </a:xfrm>
          <a:prstGeom prst="rightArrow">
            <a:avLst>
              <a:gd name="adj1" fmla="val 50000"/>
              <a:gd name="adj2" fmla="val 537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799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2324099"/>
            <a:ext cx="8884693" cy="1620104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0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Language fundamentals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36047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52755" y="2576946"/>
            <a:ext cx="7714211" cy="329184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DECLARE</a:t>
            </a:r>
          </a:p>
          <a:p>
            <a:r>
              <a:rPr lang="en-US" sz="16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….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EXCEPTION 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WHEN {</a:t>
            </a:r>
            <a:r>
              <a:rPr lang="en-US" sz="1600" dirty="0" err="1">
                <a:solidFill>
                  <a:schemeClr val="tx1"/>
                </a:solidFill>
              </a:rPr>
              <a:t>predefined_exception</a:t>
            </a:r>
            <a:r>
              <a:rPr lang="en-US" sz="1600" dirty="0">
                <a:solidFill>
                  <a:schemeClr val="tx1"/>
                </a:solidFill>
              </a:rPr>
              <a:t> | </a:t>
            </a:r>
            <a:r>
              <a:rPr lang="en-US" sz="1600" dirty="0" err="1">
                <a:solidFill>
                  <a:schemeClr val="tx1"/>
                </a:solidFill>
              </a:rPr>
              <a:t>user_defined_exception</a:t>
            </a:r>
            <a:r>
              <a:rPr lang="en-US" sz="1600" dirty="0">
                <a:solidFill>
                  <a:schemeClr val="tx1"/>
                </a:solidFill>
              </a:rPr>
              <a:t> | OTHERS} THEN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exception_handling_statement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[RETURN | EXIT ];</a:t>
            </a:r>
          </a:p>
          <a:p>
            <a:r>
              <a:rPr lang="en-US" sz="1600" dirty="0">
                <a:solidFill>
                  <a:schemeClr val="tx1"/>
                </a:solidFill>
              </a:rPr>
              <a:t>…..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2755" y="1951630"/>
            <a:ext cx="651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block – catch specific errors or general errors</a:t>
            </a:r>
          </a:p>
        </p:txBody>
      </p:sp>
    </p:spTree>
    <p:extLst>
      <p:ext uri="{BB962C8B-B14F-4D97-AF65-F5344CB8AC3E}">
        <p14:creationId xmlns:p14="http://schemas.microsoft.com/office/powerpoint/2010/main" xmlns="" val="421879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exception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501" y="1686778"/>
            <a:ext cx="81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Oracle provides a series of predefined exceptions </a:t>
            </a:r>
            <a:r>
              <a:rPr lang="en-US" altLang="en-US" dirty="0" smtClean="0">
                <a:latin typeface="Arial" panose="020B0604020202020204" pitchFamily="34" charset="0"/>
              </a:rPr>
              <a:t>in the</a:t>
            </a:r>
            <a:r>
              <a:rPr lang="en-US" altLang="en-US" dirty="0">
                <a:latin typeface="Arial" panose="020B0604020202020204" pitchFamily="34" charset="0"/>
              </a:rPr>
              <a:t> STANDARD </a:t>
            </a:r>
            <a:r>
              <a:rPr lang="en-US" altLang="en-US" dirty="0" smtClean="0">
                <a:latin typeface="Arial" panose="020B0604020202020204" pitchFamily="34" charset="0"/>
              </a:rPr>
              <a:t>package.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Have a global scope.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70208520"/>
              </p:ext>
            </p:extLst>
          </p:nvPr>
        </p:nvGraphicFramePr>
        <p:xfrm>
          <a:off x="667176" y="1838325"/>
          <a:ext cx="7997589" cy="443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65730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7084745" cy="59309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What </a:t>
            </a:r>
            <a:r>
              <a:rPr lang="en-US" altLang="en-US" dirty="0"/>
              <a:t>do you see after running this block?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DECLARE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v_name</a:t>
            </a:r>
            <a:r>
              <a:rPr lang="en-US" sz="1600" dirty="0"/>
              <a:t> VARCHAR2(5);</a:t>
            </a:r>
          </a:p>
          <a:p>
            <a:pPr marL="0" indent="0">
              <a:buNone/>
            </a:pPr>
            <a:r>
              <a:rPr lang="en-US" sz="1600" dirty="0"/>
              <a:t>BEGIN</a:t>
            </a:r>
          </a:p>
          <a:p>
            <a:pPr marL="0" indent="0">
              <a:buNone/>
            </a:pPr>
            <a:r>
              <a:rPr lang="en-US" sz="1600" dirty="0"/>
              <a:t>   BEGIN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 smtClean="0"/>
              <a:t>v_</a:t>
            </a:r>
            <a:r>
              <a:rPr lang="en-US" sz="1600" dirty="0" err="1" smtClean="0"/>
              <a:t>name</a:t>
            </a:r>
            <a:r>
              <a:rPr lang="en-US" sz="1600" dirty="0" smtClean="0"/>
              <a:t> </a:t>
            </a:r>
            <a:r>
              <a:rPr lang="en-US" sz="1600" dirty="0"/>
              <a:t>:= 'Justice';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b="1" i="1" dirty="0"/>
              <a:t>DBMS_OUTPUT.PUT_LINE</a:t>
            </a:r>
            <a:r>
              <a:rPr lang="en-US" sz="1600" dirty="0"/>
              <a:t> (</a:t>
            </a:r>
            <a:r>
              <a:rPr lang="en-US" sz="1600" dirty="0" err="1"/>
              <a:t>v_name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EXCEPTION</a:t>
            </a:r>
          </a:p>
          <a:p>
            <a:pPr marL="0" indent="0">
              <a:buNone/>
            </a:pPr>
            <a:r>
              <a:rPr lang="en-US" sz="1600" dirty="0"/>
              <a:t>      WHEN VALUE_ERROR</a:t>
            </a:r>
          </a:p>
          <a:p>
            <a:pPr marL="0" indent="0">
              <a:buNone/>
            </a:pPr>
            <a:r>
              <a:rPr lang="en-US" sz="1600" dirty="0"/>
              <a:t>      THEN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b="1" i="1" dirty="0"/>
              <a:t>DBMS_OUTPUT.PUT_LINE</a:t>
            </a:r>
            <a:r>
              <a:rPr lang="en-US" sz="1600" dirty="0"/>
              <a:t> ('Error in Inner block');</a:t>
            </a:r>
          </a:p>
          <a:p>
            <a:pPr marL="0" indent="0">
              <a:buNone/>
            </a:pPr>
            <a:r>
              <a:rPr lang="en-US" sz="1600" dirty="0"/>
              <a:t>   END;</a:t>
            </a:r>
          </a:p>
          <a:p>
            <a:pPr marL="0" indent="0">
              <a:buNone/>
            </a:pPr>
            <a:r>
              <a:rPr lang="en-US" sz="1600" dirty="0"/>
              <a:t>EXCEPTION</a:t>
            </a:r>
          </a:p>
          <a:p>
            <a:pPr marL="0" indent="0">
              <a:buNone/>
            </a:pPr>
            <a:r>
              <a:rPr lang="en-US" sz="1600" dirty="0"/>
              <a:t>   WHEN VALUE_ERROR</a:t>
            </a:r>
          </a:p>
          <a:p>
            <a:pPr marL="0" indent="0">
              <a:buNone/>
            </a:pPr>
            <a:r>
              <a:rPr lang="en-US" sz="1600" dirty="0"/>
              <a:t>   THEN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u="sng" dirty="0"/>
              <a:t>DBMS_OUTPUT.PUT_LINE</a:t>
            </a:r>
            <a:r>
              <a:rPr lang="en-US" sz="1600" dirty="0"/>
              <a:t> ('Error in Outer block');</a:t>
            </a:r>
          </a:p>
          <a:p>
            <a:pPr marL="0" indent="0">
              <a:buNone/>
            </a:pPr>
            <a:r>
              <a:rPr lang="en-US" sz="16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xmlns="" val="290414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1571625"/>
            <a:ext cx="7704139" cy="43567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User-defined </a:t>
            </a:r>
            <a:r>
              <a:rPr lang="en-US" b="1" dirty="0">
                <a:solidFill>
                  <a:schemeClr val="tx1"/>
                </a:solidFill>
              </a:rPr>
              <a:t>exceptions can be declared two ways: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Declare </a:t>
            </a:r>
            <a:r>
              <a:rPr lang="en-US" dirty="0">
                <a:solidFill>
                  <a:schemeClr val="tx1"/>
                </a:solidFill>
              </a:rPr>
              <a:t>an EXCEPTION variable </a:t>
            </a:r>
            <a:r>
              <a:rPr lang="en-US" dirty="0" smtClean="0">
                <a:solidFill>
                  <a:schemeClr val="tx1"/>
                </a:solidFill>
              </a:rPr>
              <a:t>in the </a:t>
            </a:r>
            <a:r>
              <a:rPr lang="en-US" dirty="0">
                <a:solidFill>
                  <a:schemeClr val="tx1"/>
                </a:solidFill>
              </a:rPr>
              <a:t>declaration </a:t>
            </a:r>
            <a:r>
              <a:rPr lang="en-US" dirty="0" smtClean="0">
                <a:solidFill>
                  <a:schemeClr val="tx1"/>
                </a:solidFill>
              </a:rPr>
              <a:t>block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uild </a:t>
            </a:r>
            <a:r>
              <a:rPr lang="en-US" dirty="0">
                <a:solidFill>
                  <a:schemeClr val="tx1"/>
                </a:solidFill>
              </a:rPr>
              <a:t>a dynamic exception in your execution </a:t>
            </a:r>
            <a:r>
              <a:rPr lang="en-US" dirty="0" smtClean="0">
                <a:solidFill>
                  <a:schemeClr val="tx1"/>
                </a:solidFill>
              </a:rPr>
              <a:t>block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Implementation: </a:t>
            </a:r>
          </a:p>
          <a:p>
            <a:pPr>
              <a:buClrTx/>
            </a:pPr>
            <a:r>
              <a:rPr lang="en-US" dirty="0" smtClean="0"/>
              <a:t>Declare </a:t>
            </a:r>
            <a:r>
              <a:rPr lang="en-US" dirty="0"/>
              <a:t>a variable and raise it by </a:t>
            </a:r>
            <a:r>
              <a:rPr lang="en-US" dirty="0" smtClean="0"/>
              <a:t>name</a:t>
            </a:r>
          </a:p>
          <a:p>
            <a:pPr>
              <a:buClrTx/>
            </a:pPr>
            <a:r>
              <a:rPr lang="en-US" dirty="0"/>
              <a:t>D</a:t>
            </a:r>
            <a:r>
              <a:rPr lang="en-US" dirty="0" smtClean="0"/>
              <a:t>eclare the </a:t>
            </a:r>
            <a:r>
              <a:rPr lang="en-US" dirty="0"/>
              <a:t>variable and map it to a valid Oracle error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Dynamic exceptions: </a:t>
            </a:r>
            <a:r>
              <a:rPr lang="en-US" dirty="0"/>
              <a:t> RAISE_APPLICATION_ERROR 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r>
              <a:rPr lang="en-US" dirty="0"/>
              <a:t>range between –20,000 and –20,999 when you raise dynamic </a:t>
            </a:r>
            <a:r>
              <a:rPr lang="en-US" dirty="0" smtClean="0"/>
              <a:t>exceptions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SCOPE: </a:t>
            </a:r>
            <a:r>
              <a:rPr lang="en-US" dirty="0" smtClean="0"/>
              <a:t>Follows rules of variable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241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7046645" cy="59309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What do you see after running this block?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DECLARE </a:t>
            </a:r>
          </a:p>
          <a:p>
            <a:pPr marL="0" indent="0">
              <a:buNone/>
            </a:pPr>
            <a:r>
              <a:rPr lang="en-US" sz="1600" dirty="0"/>
              <a:t>   </a:t>
            </a:r>
            <a:r>
              <a:rPr lang="en-US" sz="1600" dirty="0" err="1"/>
              <a:t>invalid_loc</a:t>
            </a:r>
            <a:r>
              <a:rPr lang="en-US" sz="1600" dirty="0"/>
              <a:t>   EXCEPTION; </a:t>
            </a:r>
          </a:p>
          <a:p>
            <a:pPr marL="0" indent="0">
              <a:buNone/>
            </a:pPr>
            <a:r>
              <a:rPr lang="en-US" sz="1600" dirty="0"/>
              <a:t>BEGIN </a:t>
            </a:r>
          </a:p>
          <a:p>
            <a:pPr marL="0" indent="0">
              <a:buNone/>
            </a:pPr>
            <a:r>
              <a:rPr lang="en-US" sz="1600" dirty="0"/>
              <a:t>   UPDATE LOCATIONS LOC </a:t>
            </a:r>
          </a:p>
          <a:p>
            <a:pPr marL="0" indent="0">
              <a:buNone/>
            </a:pPr>
            <a:r>
              <a:rPr lang="en-US" sz="1600" dirty="0"/>
              <a:t>      SET LOC.POSTAL_CODE = '678012' </a:t>
            </a:r>
          </a:p>
          <a:p>
            <a:pPr marL="0" indent="0">
              <a:buNone/>
            </a:pPr>
            <a:r>
              <a:rPr lang="en-US" sz="1600" dirty="0"/>
              <a:t>    WHERE LOC.CITY LIKE '&amp;A';  </a:t>
            </a:r>
          </a:p>
          <a:p>
            <a:pPr marL="0" indent="0">
              <a:buNone/>
            </a:pPr>
            <a:r>
              <a:rPr lang="en-US" sz="1600" dirty="0"/>
              <a:t>   IF SQL%NOTFOUND </a:t>
            </a:r>
          </a:p>
          <a:p>
            <a:pPr marL="0" indent="0">
              <a:buNone/>
            </a:pPr>
            <a:r>
              <a:rPr lang="en-US" sz="1600" dirty="0"/>
              <a:t>   THEN </a:t>
            </a:r>
          </a:p>
          <a:p>
            <a:pPr marL="0" indent="0">
              <a:buNone/>
            </a:pPr>
            <a:r>
              <a:rPr lang="en-US" sz="1600" dirty="0"/>
              <a:t>      RAISE </a:t>
            </a:r>
            <a:r>
              <a:rPr lang="en-US" sz="1600" dirty="0" err="1"/>
              <a:t>invalid_loc</a:t>
            </a:r>
            <a:r>
              <a:rPr lang="en-US" sz="1600" dirty="0"/>
              <a:t>; </a:t>
            </a:r>
          </a:p>
          <a:p>
            <a:pPr marL="0" indent="0">
              <a:buNone/>
            </a:pPr>
            <a:r>
              <a:rPr lang="en-US" sz="1600" dirty="0"/>
              <a:t>   END IF; </a:t>
            </a:r>
          </a:p>
          <a:p>
            <a:pPr marL="0" indent="0">
              <a:buNone/>
            </a:pPr>
            <a:r>
              <a:rPr lang="en-US" sz="1600" dirty="0"/>
              <a:t>EXCEPTION </a:t>
            </a:r>
          </a:p>
          <a:p>
            <a:pPr marL="0" indent="0">
              <a:buNone/>
            </a:pPr>
            <a:r>
              <a:rPr lang="en-US" sz="1600" dirty="0"/>
              <a:t>   WHEN </a:t>
            </a:r>
            <a:r>
              <a:rPr lang="en-US" sz="1600" dirty="0" err="1"/>
              <a:t>invalid_loc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   THEN </a:t>
            </a:r>
          </a:p>
          <a:p>
            <a:pPr marL="0" indent="0">
              <a:buNone/>
            </a:pPr>
            <a:r>
              <a:rPr lang="en-US" sz="1600" dirty="0"/>
              <a:t>     </a:t>
            </a:r>
            <a:r>
              <a:rPr lang="en-US" sz="1600" dirty="0" err="1"/>
              <a:t>raise_application_error</a:t>
            </a:r>
            <a:r>
              <a:rPr lang="en-US" sz="1600" dirty="0"/>
              <a:t> (-20100,'Nu </a:t>
            </a:r>
            <a:r>
              <a:rPr lang="en-US" sz="1600" dirty="0" err="1"/>
              <a:t>exista</a:t>
            </a:r>
            <a:r>
              <a:rPr lang="en-US" sz="1600" dirty="0"/>
              <a:t> </a:t>
            </a:r>
            <a:r>
              <a:rPr lang="en-US" sz="1600" dirty="0" err="1"/>
              <a:t>locatitatea</a:t>
            </a:r>
            <a:r>
              <a:rPr lang="en-US" sz="1600" dirty="0"/>
              <a:t> cu </a:t>
            </a:r>
            <a:r>
              <a:rPr lang="en-US" sz="1600" dirty="0" err="1" smtClean="0"/>
              <a:t>denumirea</a:t>
            </a:r>
            <a:r>
              <a:rPr lang="en-US" sz="1600" dirty="0" smtClean="0"/>
              <a:t> </a:t>
            </a:r>
            <a:r>
              <a:rPr lang="en-US" sz="1600" dirty="0" err="1"/>
              <a:t>cautata</a:t>
            </a:r>
            <a:r>
              <a:rPr lang="en-US" sz="1600" dirty="0"/>
              <a:t>'); </a:t>
            </a:r>
          </a:p>
          <a:p>
            <a:pPr marL="0" indent="0">
              <a:buNone/>
            </a:pPr>
            <a:r>
              <a:rPr lang="en-US" sz="1600" dirty="0"/>
              <a:t>END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2252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0725" y="2031980"/>
            <a:ext cx="810895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DECLARE 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 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loc_id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NUMBER;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 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BEGIN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SELECT LOC.LOCATION_ID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 INTO 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loc_id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 FROM LOCATIONS LOC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   WHERE LOC.CITY LIKE '&amp;A';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EXCEPTION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  WHEN 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no_data_found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  THEN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    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dbms_output.put_line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('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Codul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SQL: '||SQLCODE||'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Mesaj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SQL: '||SQLERRM); 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END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7046645" cy="59309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What do you see after running this block? </a:t>
            </a:r>
            <a:br>
              <a:rPr lang="en-US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1862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4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Hands 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018780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angajatul</a:t>
            </a:r>
            <a:r>
              <a:rPr lang="en-US" dirty="0" smtClean="0"/>
              <a:t> cu id-</a:t>
            </a:r>
            <a:r>
              <a:rPr lang="en-US" dirty="0" err="1" smtClean="0"/>
              <a:t>ul</a:t>
            </a:r>
            <a:r>
              <a:rPr lang="en-US" dirty="0" smtClean="0"/>
              <a:t> 115 se </a:t>
            </a:r>
            <a:r>
              <a:rPr lang="en-US" dirty="0" err="1" smtClean="0"/>
              <a:t>ofera</a:t>
            </a:r>
            <a:r>
              <a:rPr lang="en-US" dirty="0" smtClean="0"/>
              <a:t> o </a:t>
            </a:r>
            <a:r>
              <a:rPr lang="en-US" dirty="0" err="1" smtClean="0"/>
              <a:t>marire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urmatoarelor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conditii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1</a:t>
            </a:r>
            <a:r>
              <a:rPr lang="en-US" dirty="0" smtClean="0"/>
              <a:t>.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de 10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cresterea</a:t>
            </a:r>
            <a:r>
              <a:rPr lang="en-US" dirty="0" smtClean="0"/>
              <a:t> </a:t>
            </a:r>
            <a:r>
              <a:rPr lang="en-US" dirty="0" err="1" smtClean="0"/>
              <a:t>salariala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face cu un </a:t>
            </a:r>
            <a:r>
              <a:rPr lang="en-US" dirty="0" err="1" smtClean="0"/>
              <a:t>procent</a:t>
            </a:r>
            <a:r>
              <a:rPr lang="en-US" dirty="0" smtClean="0"/>
              <a:t> de 20%</a:t>
            </a:r>
          </a:p>
          <a:p>
            <a:pPr>
              <a:buNone/>
            </a:pPr>
            <a:r>
              <a:rPr lang="en-US" dirty="0" smtClean="0"/>
              <a:t>   2</a:t>
            </a:r>
            <a:r>
              <a:rPr lang="en-US" dirty="0" smtClean="0"/>
              <a:t>.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de 5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cresterea</a:t>
            </a:r>
            <a:r>
              <a:rPr lang="en-US" dirty="0" smtClean="0"/>
              <a:t> </a:t>
            </a:r>
            <a:r>
              <a:rPr lang="en-US" dirty="0" err="1" smtClean="0"/>
              <a:t>salariala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face cu un </a:t>
            </a:r>
            <a:r>
              <a:rPr lang="en-US" dirty="0" err="1" smtClean="0"/>
              <a:t>procent</a:t>
            </a:r>
            <a:r>
              <a:rPr lang="en-US" dirty="0" smtClean="0"/>
              <a:t> de 10%</a:t>
            </a:r>
          </a:p>
          <a:p>
            <a:pPr>
              <a:buNone/>
            </a:pPr>
            <a:r>
              <a:rPr lang="en-US" dirty="0" smtClean="0"/>
              <a:t>   3</a:t>
            </a:r>
            <a:r>
              <a:rPr lang="en-US" dirty="0" smtClean="0"/>
              <a:t>. </a:t>
            </a:r>
            <a:r>
              <a:rPr lang="en-US" dirty="0" err="1" smtClean="0"/>
              <a:t>Altfel</a:t>
            </a:r>
            <a:r>
              <a:rPr lang="en-US" dirty="0" smtClean="0"/>
              <a:t> 5</a:t>
            </a:r>
            <a:r>
              <a:rPr lang="en-US" dirty="0" smtClean="0"/>
              <a:t>%.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 Sa se afiseze anul cu cele mai multe angajari si numarul </a:t>
            </a:r>
            <a:r>
              <a:rPr lang="it-IT" sz="1200" dirty="0" smtClean="0"/>
              <a:t>agajatilor </a:t>
            </a:r>
            <a:r>
              <a:rPr lang="it-IT" sz="1200" dirty="0" smtClean="0"/>
              <a:t>din</a:t>
            </a:r>
            <a:br>
              <a:rPr lang="it-IT" sz="1200" dirty="0" smtClean="0"/>
            </a:br>
            <a:r>
              <a:rPr lang="it-IT" sz="1200" dirty="0" smtClean="0"/>
              <a:t>fiecare luna a acelui an.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497015"/>
            <a:ext cx="7704139" cy="379335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sz="1900" dirty="0" smtClean="0"/>
          </a:p>
          <a:p>
            <a:pPr>
              <a:buNone/>
            </a:pPr>
            <a:r>
              <a:rPr lang="it-IT" sz="1900" dirty="0" smtClean="0"/>
              <a:t>DECLARE</a:t>
            </a:r>
          </a:p>
          <a:p>
            <a:pPr>
              <a:buNone/>
            </a:pPr>
            <a:r>
              <a:rPr lang="it-IT" sz="1900" dirty="0" smtClean="0"/>
              <a:t>   CURSOR dept10_cur IS </a:t>
            </a:r>
          </a:p>
          <a:p>
            <a:pPr>
              <a:buNone/>
            </a:pPr>
            <a:r>
              <a:rPr lang="it-IT" sz="1900" dirty="0" smtClean="0"/>
              <a:t>      SELECT DEP.DEPARTMENT_NAME, SUM (salary) total_sales  </a:t>
            </a:r>
          </a:p>
          <a:p>
            <a:pPr>
              <a:buNone/>
            </a:pPr>
            <a:r>
              <a:rPr lang="it-IT" sz="1900" dirty="0" smtClean="0"/>
              <a:t>        FROM employees emp,</a:t>
            </a:r>
          </a:p>
          <a:p>
            <a:pPr>
              <a:buNone/>
            </a:pPr>
            <a:r>
              <a:rPr lang="it-IT" sz="1900" dirty="0" smtClean="0"/>
              <a:t>             departments dep</a:t>
            </a:r>
          </a:p>
          <a:p>
            <a:pPr>
              <a:buNone/>
            </a:pPr>
            <a:r>
              <a:rPr lang="it-IT" sz="1900" dirty="0" smtClean="0"/>
              <a:t>       WHERE EMP.DEPARTMENT_ID=DEP.DEPARTMENT_ID </a:t>
            </a:r>
          </a:p>
          <a:p>
            <a:pPr>
              <a:buNone/>
            </a:pPr>
            <a:r>
              <a:rPr lang="it-IT" sz="1900" dirty="0" smtClean="0"/>
              <a:t>        and  EMP.DEPARTMENT_ID = 10</a:t>
            </a:r>
          </a:p>
          <a:p>
            <a:pPr>
              <a:buNone/>
            </a:pPr>
            <a:r>
              <a:rPr lang="it-IT" sz="1900" dirty="0" smtClean="0"/>
              <a:t>        group by DEP.DEPARTMENT_NAME;</a:t>
            </a:r>
          </a:p>
          <a:p>
            <a:pPr>
              <a:buNone/>
            </a:pPr>
            <a:r>
              <a:rPr lang="it-IT" sz="1900" dirty="0" smtClean="0"/>
              <a:t>   dept10_rec dept10_cur%ROWTYPE;</a:t>
            </a:r>
          </a:p>
          <a:p>
            <a:pPr>
              <a:buNone/>
            </a:pPr>
            <a:r>
              <a:rPr lang="it-IT" sz="1900" dirty="0" smtClean="0"/>
              <a:t>   CURSOR dept20_cur IS </a:t>
            </a:r>
          </a:p>
          <a:p>
            <a:pPr>
              <a:buNone/>
            </a:pPr>
            <a:r>
              <a:rPr lang="it-IT" sz="1900" dirty="0" smtClean="0"/>
              <a:t>     SELECT DEP.DEPARTMENT_NAME, SUM (salary) total_sales  </a:t>
            </a:r>
          </a:p>
          <a:p>
            <a:pPr>
              <a:buNone/>
            </a:pPr>
            <a:r>
              <a:rPr lang="it-IT" sz="1900" dirty="0" smtClean="0"/>
              <a:t>        FROM employees emp,</a:t>
            </a:r>
          </a:p>
          <a:p>
            <a:pPr>
              <a:buNone/>
            </a:pPr>
            <a:r>
              <a:rPr lang="it-IT" sz="1900" dirty="0" smtClean="0"/>
              <a:t>             departments dep</a:t>
            </a:r>
          </a:p>
          <a:p>
            <a:pPr>
              <a:buNone/>
            </a:pPr>
            <a:r>
              <a:rPr lang="it-IT" sz="1900" dirty="0" smtClean="0"/>
              <a:t>       WHERE EMP.DEPARTMENT_ID=DEP.DEPARTMENT_ID </a:t>
            </a:r>
          </a:p>
          <a:p>
            <a:pPr>
              <a:buNone/>
            </a:pPr>
            <a:r>
              <a:rPr lang="it-IT" sz="1900" dirty="0" smtClean="0"/>
              <a:t>        and  EMP.DEPARTMENT_ID = 20</a:t>
            </a:r>
          </a:p>
          <a:p>
            <a:pPr>
              <a:buNone/>
            </a:pPr>
            <a:r>
              <a:rPr lang="it-IT" sz="1900" dirty="0" smtClean="0"/>
              <a:t>         group by DEP.DEPARTMENT_NAME;</a:t>
            </a:r>
          </a:p>
          <a:p>
            <a:pPr>
              <a:buNone/>
            </a:pPr>
            <a:r>
              <a:rPr lang="it-IT" sz="1900" dirty="0" smtClean="0"/>
              <a:t>   dept20_rec dept20_cur%ROWTYPE;</a:t>
            </a:r>
          </a:p>
          <a:p>
            <a:pPr>
              <a:buNone/>
            </a:pPr>
            <a:r>
              <a:rPr lang="it-IT" sz="1900" dirty="0" smtClean="0"/>
              <a:t>BEGIN</a:t>
            </a:r>
          </a:p>
          <a:p>
            <a:pPr>
              <a:buNone/>
            </a:pPr>
            <a:r>
              <a:rPr lang="it-IT" sz="1900" dirty="0" smtClean="0"/>
              <a:t>   OPEN dept10_cur;</a:t>
            </a:r>
          </a:p>
          <a:p>
            <a:pPr>
              <a:buNone/>
            </a:pPr>
            <a:r>
              <a:rPr lang="it-IT" sz="1900" dirty="0" smtClean="0"/>
              <a:t>   FETCH dept10_cur INTO dept10_rec;</a:t>
            </a:r>
          </a:p>
          <a:p>
            <a:pPr>
              <a:buNone/>
            </a:pPr>
            <a:r>
              <a:rPr lang="it-IT" sz="1900" dirty="0" smtClean="0"/>
              <a:t>   DBMS_OUTPUT.PUT_LINE </a:t>
            </a:r>
          </a:p>
          <a:p>
            <a:pPr>
              <a:buNone/>
            </a:pPr>
            <a:r>
              <a:rPr lang="it-IT" sz="1900" dirty="0" smtClean="0"/>
              <a:t>      ('Total for department 10 is: ' || dept10_rec.total_sales);</a:t>
            </a:r>
          </a:p>
          <a:p>
            <a:pPr>
              <a:buNone/>
            </a:pPr>
            <a:r>
              <a:rPr lang="it-IT" sz="1900" dirty="0" smtClean="0"/>
              <a:t>   CLOSE dept10_cur;</a:t>
            </a:r>
          </a:p>
          <a:p>
            <a:pPr>
              <a:buNone/>
            </a:pPr>
            <a:r>
              <a:rPr lang="it-IT" sz="1900" dirty="0" smtClean="0"/>
              <a:t>   OPEN dept20_cur;</a:t>
            </a:r>
          </a:p>
          <a:p>
            <a:pPr>
              <a:buNone/>
            </a:pPr>
            <a:r>
              <a:rPr lang="it-IT" sz="1900" dirty="0" smtClean="0"/>
              <a:t>   FETCH dept20_cur INTO dept20_rec;</a:t>
            </a:r>
          </a:p>
          <a:p>
            <a:pPr>
              <a:buNone/>
            </a:pPr>
            <a:r>
              <a:rPr lang="it-IT" sz="1900" dirty="0" smtClean="0"/>
              <a:t>   DBMS_OUTPUT.PUT_LINE </a:t>
            </a:r>
          </a:p>
          <a:p>
            <a:pPr>
              <a:buNone/>
            </a:pPr>
            <a:r>
              <a:rPr lang="it-IT" sz="1900" dirty="0" smtClean="0"/>
              <a:t>      ('Total for department 20 is: ' || dept20_rec.total_sales);</a:t>
            </a:r>
          </a:p>
          <a:p>
            <a:pPr>
              <a:buNone/>
            </a:pPr>
            <a:r>
              <a:rPr lang="it-IT" sz="1900" dirty="0" smtClean="0"/>
              <a:t>   CLOSE dept20_cur;</a:t>
            </a:r>
          </a:p>
          <a:p>
            <a:pPr>
              <a:buNone/>
            </a:pPr>
            <a:r>
              <a:rPr lang="it-IT" sz="1900" dirty="0" smtClean="0"/>
              <a:t>END;</a:t>
            </a:r>
            <a:endParaRPr lang="it-IT" sz="1900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2755" y="1600200"/>
            <a:ext cx="75323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 smtClean="0"/>
              <a:t>7. Rescrieti urmatorul bloc, astfel incat sa va aduca aceleasi informatii, folosind un cursor parametrizat.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7477" y="1766054"/>
            <a:ext cx="6494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DECLARE</a:t>
            </a:r>
          </a:p>
          <a:p>
            <a:r>
              <a:rPr lang="en-US" sz="1200" b="1" dirty="0" smtClean="0"/>
              <a:t>   </a:t>
            </a:r>
            <a:r>
              <a:rPr lang="en-US" sz="1200" b="1" dirty="0" err="1" smtClean="0"/>
              <a:t>v_exp</a:t>
            </a:r>
            <a:r>
              <a:rPr lang="en-US" sz="1200" b="1" dirty="0" smtClean="0"/>
              <a:t>    NUMBER (2);</a:t>
            </a:r>
          </a:p>
          <a:p>
            <a:r>
              <a:rPr lang="en-US" sz="1200" b="1" dirty="0" smtClean="0"/>
              <a:t>   </a:t>
            </a:r>
            <a:r>
              <a:rPr lang="en-US" sz="1200" b="1" dirty="0" err="1" smtClean="0"/>
              <a:t>v_hike</a:t>
            </a:r>
            <a:r>
              <a:rPr lang="en-US" sz="1200" b="1" dirty="0" smtClean="0"/>
              <a:t>   NUMBER (5, 2);</a:t>
            </a:r>
          </a:p>
          <a:p>
            <a:r>
              <a:rPr lang="en-US" sz="1200" b="1" dirty="0" smtClean="0"/>
              <a:t>BEGIN</a:t>
            </a:r>
          </a:p>
          <a:p>
            <a:r>
              <a:rPr lang="en-US" sz="1200" b="1" dirty="0" smtClean="0"/>
              <a:t>   SELECT  (SYSDATE - </a:t>
            </a:r>
            <a:r>
              <a:rPr lang="en-US" sz="1200" b="1" dirty="0" err="1" smtClean="0"/>
              <a:t>hire_date</a:t>
            </a:r>
            <a:r>
              <a:rPr lang="en-US" sz="1200" b="1" dirty="0" smtClean="0"/>
              <a:t>) / 365</a:t>
            </a:r>
          </a:p>
          <a:p>
            <a:r>
              <a:rPr lang="en-US" sz="1200" b="1" dirty="0" smtClean="0"/>
              <a:t>     INTO </a:t>
            </a:r>
            <a:r>
              <a:rPr lang="en-US" sz="1200" b="1" dirty="0" err="1" smtClean="0"/>
              <a:t>v_exp</a:t>
            </a:r>
            <a:endParaRPr lang="en-US" sz="1200" b="1" dirty="0" smtClean="0"/>
          </a:p>
          <a:p>
            <a:r>
              <a:rPr lang="en-US" sz="1200" b="1" dirty="0" smtClean="0"/>
              <a:t>     FROM employees</a:t>
            </a:r>
          </a:p>
          <a:p>
            <a:r>
              <a:rPr lang="en-US" sz="1200" b="1" dirty="0" smtClean="0"/>
              <a:t>    WHERE </a:t>
            </a:r>
            <a:r>
              <a:rPr lang="en-US" sz="1200" b="1" dirty="0" err="1" smtClean="0"/>
              <a:t>employee_id</a:t>
            </a:r>
            <a:r>
              <a:rPr lang="en-US" sz="1200" b="1" dirty="0" smtClean="0"/>
              <a:t> = 115;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   </a:t>
            </a:r>
            <a:r>
              <a:rPr lang="en-US" sz="1200" b="1" dirty="0" err="1" smtClean="0"/>
              <a:t>v_hike</a:t>
            </a:r>
            <a:r>
              <a:rPr lang="en-US" sz="1200" b="1" dirty="0" smtClean="0"/>
              <a:t> := 1.05;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   CASE</a:t>
            </a:r>
          </a:p>
          <a:p>
            <a:r>
              <a:rPr lang="en-US" sz="1200" b="1" dirty="0" smtClean="0"/>
              <a:t>      WHEN </a:t>
            </a:r>
            <a:r>
              <a:rPr lang="en-US" sz="1200" b="1" dirty="0" err="1" smtClean="0"/>
              <a:t>v_exp</a:t>
            </a:r>
            <a:r>
              <a:rPr lang="en-US" sz="1200" b="1" dirty="0" smtClean="0"/>
              <a:t> &gt; 10</a:t>
            </a:r>
          </a:p>
          <a:p>
            <a:r>
              <a:rPr lang="en-US" sz="1200" b="1" dirty="0" smtClean="0"/>
              <a:t>      THEN</a:t>
            </a:r>
          </a:p>
          <a:p>
            <a:r>
              <a:rPr lang="en-US" sz="1200" b="1" dirty="0" smtClean="0"/>
              <a:t>         </a:t>
            </a:r>
            <a:r>
              <a:rPr lang="en-US" sz="1200" b="1" dirty="0" err="1" smtClean="0"/>
              <a:t>v_hike</a:t>
            </a:r>
            <a:r>
              <a:rPr lang="en-US" sz="1200" b="1" dirty="0" smtClean="0"/>
              <a:t> := 1.20;</a:t>
            </a:r>
          </a:p>
          <a:p>
            <a:r>
              <a:rPr lang="en-US" sz="1200" b="1" dirty="0" smtClean="0"/>
              <a:t>      WHEN </a:t>
            </a:r>
            <a:r>
              <a:rPr lang="en-US" sz="1200" b="1" dirty="0" err="1" smtClean="0"/>
              <a:t>v_exp</a:t>
            </a:r>
            <a:r>
              <a:rPr lang="en-US" sz="1200" b="1" dirty="0" smtClean="0"/>
              <a:t> &gt; 5</a:t>
            </a:r>
          </a:p>
          <a:p>
            <a:r>
              <a:rPr lang="en-US" sz="1200" b="1" dirty="0" smtClean="0"/>
              <a:t>      THEN</a:t>
            </a:r>
          </a:p>
          <a:p>
            <a:r>
              <a:rPr lang="en-US" sz="1200" b="1" dirty="0" smtClean="0"/>
              <a:t>         </a:t>
            </a:r>
            <a:r>
              <a:rPr lang="en-US" sz="1200" b="1" dirty="0" err="1" smtClean="0"/>
              <a:t>v_hike</a:t>
            </a:r>
            <a:r>
              <a:rPr lang="en-US" sz="1200" b="1" dirty="0" smtClean="0"/>
              <a:t> := 1.10;</a:t>
            </a:r>
          </a:p>
          <a:p>
            <a:r>
              <a:rPr lang="en-US" sz="1200" b="1" dirty="0" smtClean="0"/>
              <a:t>   END CASE;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   UPDATE employees</a:t>
            </a:r>
          </a:p>
          <a:p>
            <a:r>
              <a:rPr lang="en-US" sz="1200" b="1" dirty="0" smtClean="0"/>
              <a:t>      SET salary = salary * </a:t>
            </a:r>
            <a:r>
              <a:rPr lang="en-US" sz="1200" b="1" dirty="0" err="1" smtClean="0"/>
              <a:t>v_hike</a:t>
            </a:r>
            <a:endParaRPr lang="en-US" sz="1200" b="1" dirty="0" smtClean="0"/>
          </a:p>
          <a:p>
            <a:r>
              <a:rPr lang="en-US" sz="1200" b="1" dirty="0" smtClean="0"/>
              <a:t>    WHERE </a:t>
            </a:r>
            <a:r>
              <a:rPr lang="en-US" sz="1200" b="1" dirty="0" err="1" smtClean="0"/>
              <a:t>employee_id</a:t>
            </a:r>
            <a:r>
              <a:rPr lang="en-US" sz="1200" b="1" dirty="0" smtClean="0"/>
              <a:t> = 115;</a:t>
            </a:r>
          </a:p>
          <a:p>
            <a:r>
              <a:rPr lang="en-US" sz="1200" b="1" dirty="0" smtClean="0"/>
              <a:t>END;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7190042" cy="593092"/>
          </a:xfrm>
        </p:spPr>
        <p:txBody>
          <a:bodyPr/>
          <a:lstStyle/>
          <a:p>
            <a:r>
              <a:rPr lang="en-US" sz="2800" dirty="0" smtClean="0"/>
              <a:t>1. Language Fundamentals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20903" y="1603375"/>
            <a:ext cx="7551560" cy="3930650"/>
          </a:xfrm>
        </p:spPr>
        <p:txBody>
          <a:bodyPr>
            <a:noAutofit/>
          </a:bodyPr>
          <a:lstStyle/>
          <a:p>
            <a:pPr>
              <a:spcAft>
                <a:spcPts val="2400"/>
              </a:spcAft>
            </a:pPr>
            <a:r>
              <a:rPr lang="en-US" sz="2000" b="1" dirty="0" smtClean="0"/>
              <a:t>What </a:t>
            </a:r>
            <a:r>
              <a:rPr lang="en-US" sz="2000" b="1" dirty="0"/>
              <a:t>is PL/SQL </a:t>
            </a:r>
            <a:r>
              <a:rPr lang="en-US" sz="2000" b="1" dirty="0" smtClean="0"/>
              <a:t>? </a:t>
            </a:r>
            <a:endParaRPr lang="en-US" sz="2000" b="1" dirty="0"/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 smtClean="0"/>
              <a:t>Procedural </a:t>
            </a:r>
            <a:r>
              <a:rPr lang="en-US" sz="1800" dirty="0"/>
              <a:t>language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 smtClean="0"/>
              <a:t>Block-structured </a:t>
            </a:r>
            <a:r>
              <a:rPr lang="en-US" sz="1800" dirty="0"/>
              <a:t>language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 smtClean="0"/>
              <a:t>Supports </a:t>
            </a:r>
            <a:r>
              <a:rPr lang="en-US" sz="1800" dirty="0"/>
              <a:t>OOP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 smtClean="0"/>
              <a:t>Reusable </a:t>
            </a:r>
            <a:r>
              <a:rPr lang="en-US" sz="1800" dirty="0"/>
              <a:t>units of work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 smtClean="0"/>
              <a:t>Reduce </a:t>
            </a:r>
            <a:r>
              <a:rPr lang="en-US" sz="1800" dirty="0"/>
              <a:t>network traffic and latency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 smtClean="0"/>
              <a:t>Portability </a:t>
            </a:r>
            <a:endParaRPr lang="en-US" sz="1800" dirty="0"/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 smtClean="0"/>
              <a:t>Tight Security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682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23331" y="1542197"/>
            <a:ext cx="7369791" cy="414891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Language Fundamentals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8068" y="1931254"/>
            <a:ext cx="5377570" cy="3471743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75649" y="4474930"/>
            <a:ext cx="9144000" cy="204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1-1 PL/SQL Boosts Performance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54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4850" y="1685925"/>
            <a:ext cx="7762875" cy="3733800"/>
          </a:xfrm>
        </p:spPr>
        <p:txBody>
          <a:bodyPr>
            <a:normAutofit/>
          </a:bodyPr>
          <a:lstStyle/>
          <a:p>
            <a:r>
              <a:rPr lang="en-US" sz="2000" b="1" dirty="0"/>
              <a:t>What </a:t>
            </a:r>
            <a:r>
              <a:rPr lang="en-US" sz="2000" b="1" dirty="0" smtClean="0"/>
              <a:t>are anonymous blocks? </a:t>
            </a:r>
            <a:endParaRPr lang="en-US" sz="2000" b="1" dirty="0"/>
          </a:p>
          <a:p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/>
              <a:t>Basic unit in PL/SQL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/>
              <a:t>Combine SQL Statements as a block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/>
              <a:t>One off script execution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S</a:t>
            </a:r>
            <a:r>
              <a:rPr lang="en-US" sz="1800" dirty="0" smtClean="0"/>
              <a:t>tructures </a:t>
            </a:r>
            <a:r>
              <a:rPr lang="en-US" sz="1800" dirty="0"/>
              <a:t>that provide the capability to create and execute procedural code on the fly without persistently storing the code as database objects</a:t>
            </a:r>
            <a:endParaRPr lang="en-US" sz="1800" dirty="0" smtClean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873304" y="754863"/>
            <a:ext cx="4091601" cy="593118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/>
          <a:p>
            <a:r>
              <a:rPr lang="en-US" sz="2800" b="1" dirty="0"/>
              <a:t>Anonymous Blocks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 </a:t>
            </a:r>
            <a:r>
              <a:rPr lang="en-US" dirty="0"/>
              <a:t>of Anonymous Blocks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41929773"/>
              </p:ext>
            </p:extLst>
          </p:nvPr>
        </p:nvGraphicFramePr>
        <p:xfrm>
          <a:off x="1132764" y="1842447"/>
          <a:ext cx="6473233" cy="4203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897480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49" y="1476375"/>
            <a:ext cx="7704139" cy="4271069"/>
          </a:xfrm>
        </p:spPr>
        <p:txBody>
          <a:bodyPr/>
          <a:lstStyle/>
          <a:p>
            <a:pPr marL="0" indent="0">
              <a:buNone/>
            </a:pPr>
            <a:r>
              <a:rPr lang="it-IT" i="1" dirty="0"/>
              <a:t>S</a:t>
            </a:r>
            <a:r>
              <a:rPr lang="it-IT" i="1" dirty="0" smtClean="0"/>
              <a:t>a se </a:t>
            </a:r>
            <a:r>
              <a:rPr lang="it-IT" i="1" dirty="0"/>
              <a:t>afiseze numele complet al angajatului cu id-ul 198</a:t>
            </a:r>
            <a:r>
              <a:rPr lang="it-IT" i="1" dirty="0" smtClean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 smtClean="0"/>
              <a:t>DECLARE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v_nume</a:t>
            </a:r>
            <a:r>
              <a:rPr lang="en-US" dirty="0"/>
              <a:t>   VARCHAR2 (100);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SELECT </a:t>
            </a:r>
            <a:r>
              <a:rPr lang="en-US" dirty="0" err="1"/>
              <a:t>first_name</a:t>
            </a:r>
            <a:r>
              <a:rPr lang="en-US" dirty="0"/>
              <a:t> || ' ' ||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INTO </a:t>
            </a:r>
            <a:r>
              <a:rPr lang="en-US" dirty="0" err="1"/>
              <a:t>v_nume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employees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employee_id</a:t>
            </a:r>
            <a:r>
              <a:rPr lang="en-US" dirty="0"/>
              <a:t> = 198;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err="1"/>
              <a:t>DBMS_OUTPUT.put_line</a:t>
            </a:r>
            <a:r>
              <a:rPr lang="en-US" dirty="0"/>
              <a:t> ('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angajat</a:t>
            </a:r>
            <a:r>
              <a:rPr lang="en-US" dirty="0"/>
              <a:t>: ' || </a:t>
            </a:r>
            <a:r>
              <a:rPr lang="en-US" dirty="0" err="1"/>
              <a:t>v_nume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xmlns="" val="22834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Nesting </a:t>
            </a:r>
            <a:r>
              <a:rPr lang="en-US" sz="2800" dirty="0"/>
              <a:t>Anonymous Blocks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984028" y="1815152"/>
            <a:ext cx="5595582" cy="44752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DECLARE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BEGIN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EXCEPTION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END;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0176" y="3001882"/>
            <a:ext cx="4421875" cy="210175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DECLARE 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BEGIN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EXCEPTION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END;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38512" y="4533329"/>
            <a:ext cx="2347415" cy="734081"/>
          </a:xfrm>
          <a:prstGeom prst="rightArrow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INNER BLOCK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92423" y="2083074"/>
            <a:ext cx="2231411" cy="785458"/>
          </a:xfrm>
          <a:prstGeom prst="rightArrow">
            <a:avLst/>
          </a:prstGeom>
          <a:solidFill>
            <a:schemeClr val="bg2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OUTER BLOCK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09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1209</Words>
  <Application>Microsoft Office PowerPoint</Application>
  <PresentationFormat>On-screen Show (4:3)</PresentationFormat>
  <Paragraphs>597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PL/SQL FUNDAMENTALS</vt:lpstr>
      <vt:lpstr>What’s in this Course?</vt:lpstr>
      <vt:lpstr>Slide 3</vt:lpstr>
      <vt:lpstr>1. Language Fundamentals </vt:lpstr>
      <vt:lpstr>Language Fundamentals </vt:lpstr>
      <vt:lpstr>Slide 6</vt:lpstr>
      <vt:lpstr> Structure of Anonymous Blocks  </vt:lpstr>
      <vt:lpstr>Example</vt:lpstr>
      <vt:lpstr> Nesting Anonymous Blocks  </vt:lpstr>
      <vt:lpstr> Scope and Visibility of PL/SQL identifiers </vt:lpstr>
      <vt:lpstr> PL/SQL Datatypes </vt:lpstr>
      <vt:lpstr> Example - Table Based Records </vt:lpstr>
      <vt:lpstr> Example - User-Defined Records </vt:lpstr>
      <vt:lpstr>2. Control Structures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 IMPLICIT CURSORS </vt:lpstr>
      <vt:lpstr>EXPLICIT CURSORS</vt:lpstr>
      <vt:lpstr>How to use explicit cursors</vt:lpstr>
      <vt:lpstr>Example</vt:lpstr>
      <vt:lpstr>Bulk statements </vt:lpstr>
      <vt:lpstr>Example</vt:lpstr>
      <vt:lpstr>Slide 28</vt:lpstr>
      <vt:lpstr>Exception types and scope</vt:lpstr>
      <vt:lpstr>Exception block</vt:lpstr>
      <vt:lpstr>Predefined exception</vt:lpstr>
      <vt:lpstr> What do you see after running this block?  </vt:lpstr>
      <vt:lpstr>User-Defined Exceptions</vt:lpstr>
      <vt:lpstr> What do you see after running this block?  </vt:lpstr>
      <vt:lpstr> What do you see after running this block?  </vt:lpstr>
      <vt:lpstr>Slide 36</vt:lpstr>
      <vt:lpstr>Slide 37</vt:lpstr>
      <vt:lpstr> Sa se afiseze anul cu cele mai multe angajari si numarul agajatilor din fiecare luna a acelui an.</vt:lpstr>
      <vt:lpstr>Slide 39</vt:lpstr>
      <vt:lpstr>Thank you!</vt:lpstr>
    </vt:vector>
  </TitlesOfParts>
  <Company>Brandtailors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Gentiana Mecu</dc:creator>
  <cp:lastModifiedBy>adriana.preoteasa</cp:lastModifiedBy>
  <cp:revision>357</cp:revision>
  <dcterms:created xsi:type="dcterms:W3CDTF">2013-12-09T08:38:16Z</dcterms:created>
  <dcterms:modified xsi:type="dcterms:W3CDTF">2015-04-29T14:47:04Z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