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60" r:id="rId6"/>
    <p:sldId id="376" r:id="rId7"/>
    <p:sldId id="347" r:id="rId8"/>
    <p:sldId id="389" r:id="rId9"/>
    <p:sldId id="390" r:id="rId10"/>
    <p:sldId id="391" r:id="rId11"/>
    <p:sldId id="392" r:id="rId12"/>
    <p:sldId id="408" r:id="rId13"/>
    <p:sldId id="295" r:id="rId14"/>
    <p:sldId id="410" r:id="rId15"/>
    <p:sldId id="415" r:id="rId16"/>
    <p:sldId id="409" r:id="rId17"/>
    <p:sldId id="373" r:id="rId18"/>
    <p:sldId id="416" r:id="rId19"/>
    <p:sldId id="355" r:id="rId20"/>
    <p:sldId id="370" r:id="rId21"/>
    <p:sldId id="393" r:id="rId22"/>
    <p:sldId id="394" r:id="rId23"/>
    <p:sldId id="411" r:id="rId24"/>
    <p:sldId id="395" r:id="rId25"/>
    <p:sldId id="396" r:id="rId26"/>
    <p:sldId id="397" r:id="rId27"/>
    <p:sldId id="398" r:id="rId28"/>
    <p:sldId id="399" r:id="rId29"/>
    <p:sldId id="400" r:id="rId30"/>
    <p:sldId id="402" r:id="rId31"/>
    <p:sldId id="401" r:id="rId32"/>
    <p:sldId id="412" r:id="rId33"/>
    <p:sldId id="413" r:id="rId34"/>
    <p:sldId id="403" r:id="rId35"/>
    <p:sldId id="406" r:id="rId36"/>
    <p:sldId id="404" r:id="rId37"/>
    <p:sldId id="405" r:id="rId38"/>
    <p:sldId id="414" r:id="rId39"/>
    <p:sldId id="407" r:id="rId40"/>
    <p:sldId id="37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52AF888-6006-4D81-99CB-9E4611664E4F}">
          <p14:sldIdLst>
            <p14:sldId id="256"/>
            <p14:sldId id="260"/>
            <p14:sldId id="376"/>
            <p14:sldId id="347"/>
          </p14:sldIdLst>
        </p14:section>
        <p14:section name="Untitled Section" id="{89D8A00F-9A7B-4842-A0FE-D6D4D80A50B6}">
          <p14:sldIdLst>
            <p14:sldId id="389"/>
            <p14:sldId id="390"/>
            <p14:sldId id="391"/>
            <p14:sldId id="392"/>
            <p14:sldId id="408"/>
            <p14:sldId id="295"/>
            <p14:sldId id="410"/>
            <p14:sldId id="409"/>
            <p14:sldId id="373"/>
            <p14:sldId id="355"/>
            <p14:sldId id="370"/>
            <p14:sldId id="393"/>
            <p14:sldId id="394"/>
            <p14:sldId id="411"/>
            <p14:sldId id="395"/>
            <p14:sldId id="396"/>
            <p14:sldId id="397"/>
            <p14:sldId id="398"/>
            <p14:sldId id="399"/>
            <p14:sldId id="400"/>
            <p14:sldId id="402"/>
            <p14:sldId id="401"/>
            <p14:sldId id="412"/>
            <p14:sldId id="413"/>
            <p14:sldId id="403"/>
            <p14:sldId id="406"/>
            <p14:sldId id="404"/>
            <p14:sldId id="405"/>
            <p14:sldId id="414"/>
            <p14:sldId id="407"/>
            <p14:sldId id="3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65A5C"/>
    <a:srgbClr val="E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98" y="-7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4943B-460B-4586-8A01-F8966BED5967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E2265-99BE-4097-AF71-C27217BB3849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085D1E51-F5F1-467F-8FED-D8225BBDE75C}" type="parTrans" cxnId="{77FD7871-94F5-4D1D-BC3F-A49978903FB0}">
      <dgm:prSet/>
      <dgm:spPr/>
      <dgm:t>
        <a:bodyPr/>
        <a:lstStyle/>
        <a:p>
          <a:endParaRPr lang="en-US"/>
        </a:p>
      </dgm:t>
    </dgm:pt>
    <dgm:pt modelId="{487640CB-3E47-4D51-B4E2-8E007D62B63C}" type="sibTrans" cxnId="{77FD7871-94F5-4D1D-BC3F-A49978903FB0}">
      <dgm:prSet/>
      <dgm:spPr/>
      <dgm:t>
        <a:bodyPr/>
        <a:lstStyle/>
        <a:p>
          <a:endParaRPr lang="en-US"/>
        </a:p>
      </dgm:t>
    </dgm:pt>
    <dgm:pt modelId="{A9994150-27AA-4EDD-8E8B-88FB2246F007}">
      <dgm:prSet phldrT="[Text]"/>
      <dgm:spPr/>
      <dgm:t>
        <a:bodyPr/>
        <a:lstStyle/>
        <a:p>
          <a:r>
            <a:rPr lang="en-US" dirty="0" smtClean="0"/>
            <a:t>Reduce Errors </a:t>
          </a:r>
          <a:endParaRPr lang="en-US" dirty="0"/>
        </a:p>
      </dgm:t>
    </dgm:pt>
    <dgm:pt modelId="{7165B36F-A9BF-438E-8AC2-28E2FFF44232}" type="parTrans" cxnId="{F9C4CE79-9B5F-4C83-9CAC-30EE2C1B9942}">
      <dgm:prSet/>
      <dgm:spPr/>
      <dgm:t>
        <a:bodyPr/>
        <a:lstStyle/>
        <a:p>
          <a:endParaRPr lang="en-US"/>
        </a:p>
      </dgm:t>
    </dgm:pt>
    <dgm:pt modelId="{FF7B6671-609C-4668-B65C-537225473688}" type="sibTrans" cxnId="{F9C4CE79-9B5F-4C83-9CAC-30EE2C1B9942}">
      <dgm:prSet/>
      <dgm:spPr/>
      <dgm:t>
        <a:bodyPr/>
        <a:lstStyle/>
        <a:p>
          <a:endParaRPr lang="en-US"/>
        </a:p>
      </dgm:t>
    </dgm:pt>
    <dgm:pt modelId="{CEFC973A-EC94-4175-B95B-997627482D48}">
      <dgm:prSet phldrT="[Text]"/>
      <dgm:spPr/>
      <dgm:t>
        <a:bodyPr/>
        <a:lstStyle/>
        <a:p>
          <a:r>
            <a:rPr lang="en-US" dirty="0" smtClean="0"/>
            <a:t>Abstract Complex Logic</a:t>
          </a:r>
          <a:endParaRPr lang="en-US" dirty="0"/>
        </a:p>
      </dgm:t>
    </dgm:pt>
    <dgm:pt modelId="{7482ED7D-EE0F-4B57-8CA7-064ED6C25D2F}" type="parTrans" cxnId="{2A67917C-8489-4BD3-B8EC-3B24791C24D9}">
      <dgm:prSet/>
      <dgm:spPr/>
      <dgm:t>
        <a:bodyPr/>
        <a:lstStyle/>
        <a:p>
          <a:endParaRPr lang="en-US"/>
        </a:p>
      </dgm:t>
    </dgm:pt>
    <dgm:pt modelId="{149515D1-CA28-4DC9-94A4-2A1F87940C75}" type="sibTrans" cxnId="{2A67917C-8489-4BD3-B8EC-3B24791C24D9}">
      <dgm:prSet/>
      <dgm:spPr/>
      <dgm:t>
        <a:bodyPr/>
        <a:lstStyle/>
        <a:p>
          <a:endParaRPr lang="en-US"/>
        </a:p>
      </dgm:t>
    </dgm:pt>
    <dgm:pt modelId="{49ACA1FE-C293-4F7E-9C3A-AC3A3D310C73}">
      <dgm:prSet phldrT="[Text]"/>
      <dgm:spPr/>
      <dgm:t>
        <a:bodyPr/>
        <a:lstStyle/>
        <a:p>
          <a:r>
            <a:rPr lang="en-US" dirty="0" smtClean="0"/>
            <a:t>Create Reusable Units of Work</a:t>
          </a:r>
          <a:endParaRPr lang="en-US" dirty="0"/>
        </a:p>
      </dgm:t>
    </dgm:pt>
    <dgm:pt modelId="{30CDDBFC-C906-48AA-A843-786EA02BE575}" type="parTrans" cxnId="{79AF0793-74F4-42B0-8710-4C9B1ECCFD93}">
      <dgm:prSet/>
      <dgm:spPr/>
      <dgm:t>
        <a:bodyPr/>
        <a:lstStyle/>
        <a:p>
          <a:endParaRPr lang="en-US"/>
        </a:p>
      </dgm:t>
    </dgm:pt>
    <dgm:pt modelId="{AD8BF82F-BB3C-4692-BC89-BD64B4B21F30}" type="sibTrans" cxnId="{79AF0793-74F4-42B0-8710-4C9B1ECCFD93}">
      <dgm:prSet/>
      <dgm:spPr/>
      <dgm:t>
        <a:bodyPr/>
        <a:lstStyle/>
        <a:p>
          <a:endParaRPr lang="en-US"/>
        </a:p>
      </dgm:t>
    </dgm:pt>
    <dgm:pt modelId="{6DEA4A39-7D26-4F2F-B86F-27EB900DE07A}">
      <dgm:prSet phldrT="[Text]"/>
      <dgm:spPr/>
      <dgm:t>
        <a:bodyPr/>
        <a:lstStyle/>
        <a:p>
          <a:r>
            <a:rPr lang="en-US" dirty="0" smtClean="0"/>
            <a:t>Modularity</a:t>
          </a:r>
          <a:endParaRPr lang="en-US" dirty="0"/>
        </a:p>
      </dgm:t>
    </dgm:pt>
    <dgm:pt modelId="{2823E7C9-E7B3-4C2D-96DA-B336BFEE40E5}" type="parTrans" cxnId="{62B1CB33-007C-4DA4-AFEE-A6E288A64D61}">
      <dgm:prSet/>
      <dgm:spPr/>
      <dgm:t>
        <a:bodyPr/>
        <a:lstStyle/>
        <a:p>
          <a:endParaRPr lang="en-US"/>
        </a:p>
      </dgm:t>
    </dgm:pt>
    <dgm:pt modelId="{363A1F18-54FE-4762-96D4-70BE6BE9C5B1}" type="sibTrans" cxnId="{62B1CB33-007C-4DA4-AFEE-A6E288A64D61}">
      <dgm:prSet/>
      <dgm:spPr/>
      <dgm:t>
        <a:bodyPr/>
        <a:lstStyle/>
        <a:p>
          <a:endParaRPr lang="en-US"/>
        </a:p>
      </dgm:t>
    </dgm:pt>
    <dgm:pt modelId="{35B34969-62F4-4E3F-924D-E3FF9DC67276}">
      <dgm:prSet phldrT="[Text]"/>
      <dgm:spPr/>
      <dgm:t>
        <a:bodyPr/>
        <a:lstStyle/>
        <a:p>
          <a:r>
            <a:rPr lang="en-US" b="1" i="0" dirty="0" smtClean="0"/>
            <a:t>Information Hiding</a:t>
          </a:r>
          <a:endParaRPr lang="en-US" dirty="0"/>
        </a:p>
      </dgm:t>
    </dgm:pt>
    <dgm:pt modelId="{E9E128DB-A80C-4481-9BF4-3DA07346A80A}" type="parTrans" cxnId="{59965019-0DD0-40DE-8BCC-DB0B552F36A0}">
      <dgm:prSet/>
      <dgm:spPr/>
      <dgm:t>
        <a:bodyPr/>
        <a:lstStyle/>
        <a:p>
          <a:endParaRPr lang="en-US"/>
        </a:p>
      </dgm:t>
    </dgm:pt>
    <dgm:pt modelId="{28B5973E-4657-480B-87E7-B1EB96B284BE}" type="sibTrans" cxnId="{59965019-0DD0-40DE-8BCC-DB0B552F36A0}">
      <dgm:prSet/>
      <dgm:spPr/>
      <dgm:t>
        <a:bodyPr/>
        <a:lstStyle/>
        <a:p>
          <a:endParaRPr lang="en-US"/>
        </a:p>
      </dgm:t>
    </dgm:pt>
    <dgm:pt modelId="{0410DE47-08E9-4A61-8C43-486D90A73763}">
      <dgm:prSet phldrT="[Text]"/>
      <dgm:spPr/>
      <dgm:t>
        <a:bodyPr/>
        <a:lstStyle/>
        <a:p>
          <a:endParaRPr lang="en-US" dirty="0"/>
        </a:p>
      </dgm:t>
    </dgm:pt>
    <dgm:pt modelId="{2AAB893A-9B37-4C82-A10F-44367544FD93}" type="parTrans" cxnId="{D524299D-31AD-4948-8668-37C28017C5E0}">
      <dgm:prSet/>
      <dgm:spPr/>
      <dgm:t>
        <a:bodyPr/>
        <a:lstStyle/>
        <a:p>
          <a:endParaRPr lang="en-US"/>
        </a:p>
      </dgm:t>
    </dgm:pt>
    <dgm:pt modelId="{CCAB2D57-2DDF-42B6-9E92-A9F69EDEB15C}" type="sibTrans" cxnId="{D524299D-31AD-4948-8668-37C28017C5E0}">
      <dgm:prSet/>
      <dgm:spPr/>
      <dgm:t>
        <a:bodyPr/>
        <a:lstStyle/>
        <a:p>
          <a:endParaRPr lang="en-US"/>
        </a:p>
      </dgm:t>
    </dgm:pt>
    <dgm:pt modelId="{1E9BDEF5-F6EB-4AA2-9744-3E2C3F7D3B74}" type="pres">
      <dgm:prSet presAssocID="{D354943B-460B-4586-8A01-F8966BED596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34D0164-0A3A-4D2B-A5EA-C091B07BD761}" type="pres">
      <dgm:prSet presAssocID="{53CE2265-99BE-4097-AF71-C27217BB3849}" presName="Parent" presStyleLbl="node0" presStyleIdx="0" presStyleCnt="1" custScaleX="78190" custScaleY="70254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AB332D4-7FCB-4ED4-B82A-4F1429B43B52}" type="pres">
      <dgm:prSet presAssocID="{53CE2265-99BE-4097-AF71-C27217BB3849}" presName="Accent2" presStyleLbl="node1" presStyleIdx="0" presStyleCnt="19"/>
      <dgm:spPr/>
    </dgm:pt>
    <dgm:pt modelId="{976BF51E-4F44-407F-976A-98AC546D5DCA}" type="pres">
      <dgm:prSet presAssocID="{53CE2265-99BE-4097-AF71-C27217BB3849}" presName="Accent3" presStyleLbl="node1" presStyleIdx="1" presStyleCnt="19"/>
      <dgm:spPr/>
    </dgm:pt>
    <dgm:pt modelId="{B361D13F-96E9-4D96-9AA2-15E0D50EE187}" type="pres">
      <dgm:prSet presAssocID="{53CE2265-99BE-4097-AF71-C27217BB3849}" presName="Accent4" presStyleLbl="node1" presStyleIdx="2" presStyleCnt="19"/>
      <dgm:spPr/>
    </dgm:pt>
    <dgm:pt modelId="{73758772-8201-4728-8063-DAB75EA16B2B}" type="pres">
      <dgm:prSet presAssocID="{53CE2265-99BE-4097-AF71-C27217BB3849}" presName="Accent5" presStyleLbl="node1" presStyleIdx="3" presStyleCnt="19"/>
      <dgm:spPr/>
    </dgm:pt>
    <dgm:pt modelId="{5810AEFA-9A90-48C7-9D44-0E51F2A59065}" type="pres">
      <dgm:prSet presAssocID="{53CE2265-99BE-4097-AF71-C27217BB3849}" presName="Accent6" presStyleLbl="node1" presStyleIdx="4" presStyleCnt="19"/>
      <dgm:spPr/>
    </dgm:pt>
    <dgm:pt modelId="{7C4EF456-AB5D-40DE-BA95-677BC589D809}" type="pres">
      <dgm:prSet presAssocID="{A9994150-27AA-4EDD-8E8B-88FB2246F00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EADB29-2508-46EA-99B3-B8E28C619409}" type="pres">
      <dgm:prSet presAssocID="{A9994150-27AA-4EDD-8E8B-88FB2246F007}" presName="Accent7" presStyleCnt="0"/>
      <dgm:spPr/>
    </dgm:pt>
    <dgm:pt modelId="{1F57D034-E886-419C-934F-4C6D259779CF}" type="pres">
      <dgm:prSet presAssocID="{A9994150-27AA-4EDD-8E8B-88FB2246F007}" presName="AccentHold1" presStyleLbl="node1" presStyleIdx="6" presStyleCnt="19"/>
      <dgm:spPr/>
    </dgm:pt>
    <dgm:pt modelId="{C0BB9A5E-8987-4428-8BE3-0163B43B2D9E}" type="pres">
      <dgm:prSet presAssocID="{A9994150-27AA-4EDD-8E8B-88FB2246F007}" presName="Accent8" presStyleCnt="0"/>
      <dgm:spPr/>
    </dgm:pt>
    <dgm:pt modelId="{DCBE3FCE-E209-49DD-90BE-F72D834C4898}" type="pres">
      <dgm:prSet presAssocID="{A9994150-27AA-4EDD-8E8B-88FB2246F007}" presName="AccentHold2" presStyleLbl="node1" presStyleIdx="7" presStyleCnt="19" custScaleX="108797" custScaleY="82790"/>
      <dgm:spPr/>
    </dgm:pt>
    <dgm:pt modelId="{3E4BD87C-4DC4-412C-B15E-24E6C1CB9289}" type="pres">
      <dgm:prSet presAssocID="{CEFC973A-EC94-4175-B95B-997627482D48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9D7CE3-8B8C-47FC-BB59-04CEE578A3FA}" type="pres">
      <dgm:prSet presAssocID="{CEFC973A-EC94-4175-B95B-997627482D48}" presName="Accent9" presStyleCnt="0"/>
      <dgm:spPr/>
    </dgm:pt>
    <dgm:pt modelId="{C093664F-A227-413F-9B4E-858BEAAA4F18}" type="pres">
      <dgm:prSet presAssocID="{CEFC973A-EC94-4175-B95B-997627482D48}" presName="AccentHold1" presStyleLbl="node1" presStyleIdx="9" presStyleCnt="19"/>
      <dgm:spPr/>
    </dgm:pt>
    <dgm:pt modelId="{9BF0CCAD-DB1E-44B4-875F-42BFF677C64A}" type="pres">
      <dgm:prSet presAssocID="{CEFC973A-EC94-4175-B95B-997627482D48}" presName="Accent10" presStyleCnt="0"/>
      <dgm:spPr/>
    </dgm:pt>
    <dgm:pt modelId="{4DBB96BA-B2C2-412F-AC21-6CB7FCDF5970}" type="pres">
      <dgm:prSet presAssocID="{CEFC973A-EC94-4175-B95B-997627482D48}" presName="AccentHold2" presStyleLbl="node1" presStyleIdx="10" presStyleCnt="19"/>
      <dgm:spPr/>
    </dgm:pt>
    <dgm:pt modelId="{4D4B6A24-D154-4696-9E8F-E9F24D907A35}" type="pres">
      <dgm:prSet presAssocID="{CEFC973A-EC94-4175-B95B-997627482D48}" presName="Accent11" presStyleCnt="0"/>
      <dgm:spPr/>
    </dgm:pt>
    <dgm:pt modelId="{C2B38D60-6D99-449E-8752-B5C4A1BB0495}" type="pres">
      <dgm:prSet presAssocID="{CEFC973A-EC94-4175-B95B-997627482D48}" presName="AccentHold3" presStyleLbl="node1" presStyleIdx="11" presStyleCnt="19"/>
      <dgm:spPr/>
    </dgm:pt>
    <dgm:pt modelId="{2C5016C2-B5B2-4D0D-8E50-7427EFE76057}" type="pres">
      <dgm:prSet presAssocID="{49ACA1FE-C293-4F7E-9C3A-AC3A3D310C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88EACDB-0379-4298-BC58-9388DAEE1A4B}" type="pres">
      <dgm:prSet presAssocID="{49ACA1FE-C293-4F7E-9C3A-AC3A3D310C73}" presName="Accent12" presStyleCnt="0"/>
      <dgm:spPr/>
    </dgm:pt>
    <dgm:pt modelId="{8171E7F8-C6A0-401E-8F23-F9EC9627D947}" type="pres">
      <dgm:prSet presAssocID="{49ACA1FE-C293-4F7E-9C3A-AC3A3D310C73}" presName="AccentHold1" presStyleLbl="node1" presStyleIdx="13" presStyleCnt="19"/>
      <dgm:spPr/>
    </dgm:pt>
    <dgm:pt modelId="{7F17F42E-177C-4F3F-A7EC-B0A83F5D74EF}" type="pres">
      <dgm:prSet presAssocID="{6DEA4A39-7D26-4F2F-B86F-27EB900DE07A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1ADEAA-D315-4671-BA78-A842DF8F6356}" type="pres">
      <dgm:prSet presAssocID="{6DEA4A39-7D26-4F2F-B86F-27EB900DE07A}" presName="Accent13" presStyleCnt="0"/>
      <dgm:spPr/>
    </dgm:pt>
    <dgm:pt modelId="{D55B95F7-26F0-423B-BDCF-DD96BF20E4C3}" type="pres">
      <dgm:prSet presAssocID="{6DEA4A39-7D26-4F2F-B86F-27EB900DE07A}" presName="AccentHold1" presStyleLbl="node1" presStyleIdx="15" presStyleCnt="19"/>
      <dgm:spPr/>
    </dgm:pt>
    <dgm:pt modelId="{227B7742-805B-4951-A0DF-6D51E3FEAEA0}" type="pres">
      <dgm:prSet presAssocID="{35B34969-62F4-4E3F-924D-E3FF9DC67276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41B3A50-1D4C-4DF0-8AAA-70D6EAB5D113}" type="pres">
      <dgm:prSet presAssocID="{35B34969-62F4-4E3F-924D-E3FF9DC67276}" presName="Accent15" presStyleCnt="0"/>
      <dgm:spPr/>
    </dgm:pt>
    <dgm:pt modelId="{ADAF9137-AE34-440F-BE8B-D324B80CE327}" type="pres">
      <dgm:prSet presAssocID="{35B34969-62F4-4E3F-924D-E3FF9DC67276}" presName="AccentHold2" presStyleLbl="node1" presStyleIdx="17" presStyleCnt="19"/>
      <dgm:spPr/>
    </dgm:pt>
    <dgm:pt modelId="{16489306-6EC0-4C45-8AFE-8324406EB9D6}" type="pres">
      <dgm:prSet presAssocID="{35B34969-62F4-4E3F-924D-E3FF9DC67276}" presName="Accent16" presStyleCnt="0"/>
      <dgm:spPr/>
    </dgm:pt>
    <dgm:pt modelId="{16825CDD-406C-42CF-A35E-07BCF11957AD}" type="pres">
      <dgm:prSet presAssocID="{35B34969-62F4-4E3F-924D-E3FF9DC67276}" presName="AccentHold3" presStyleLbl="node1" presStyleIdx="18" presStyleCnt="19"/>
      <dgm:spPr/>
    </dgm:pt>
  </dgm:ptLst>
  <dgm:cxnLst>
    <dgm:cxn modelId="{79AF0793-74F4-42B0-8710-4C9B1ECCFD93}" srcId="{53CE2265-99BE-4097-AF71-C27217BB3849}" destId="{49ACA1FE-C293-4F7E-9C3A-AC3A3D310C73}" srcOrd="2" destOrd="0" parTransId="{30CDDBFC-C906-48AA-A843-786EA02BE575}" sibTransId="{AD8BF82F-BB3C-4692-BC89-BD64B4B21F30}"/>
    <dgm:cxn modelId="{3757DAE0-DB8E-4D0D-B32C-286846C8178E}" type="presOf" srcId="{A9994150-27AA-4EDD-8E8B-88FB2246F007}" destId="{7C4EF456-AB5D-40DE-BA95-677BC589D809}" srcOrd="0" destOrd="0" presId="urn:microsoft.com/office/officeart/2009/3/layout/CircleRelationship"/>
    <dgm:cxn modelId="{59965019-0DD0-40DE-8BCC-DB0B552F36A0}" srcId="{53CE2265-99BE-4097-AF71-C27217BB3849}" destId="{35B34969-62F4-4E3F-924D-E3FF9DC67276}" srcOrd="4" destOrd="0" parTransId="{E9E128DB-A80C-4481-9BF4-3DA07346A80A}" sibTransId="{28B5973E-4657-480B-87E7-B1EB96B284BE}"/>
    <dgm:cxn modelId="{0712CEFD-7B03-4BDA-9842-AAD82A410FB8}" type="presOf" srcId="{49ACA1FE-C293-4F7E-9C3A-AC3A3D310C73}" destId="{2C5016C2-B5B2-4D0D-8E50-7427EFE76057}" srcOrd="0" destOrd="0" presId="urn:microsoft.com/office/officeart/2009/3/layout/CircleRelationship"/>
    <dgm:cxn modelId="{9797FAFC-67FA-4BB6-8A5F-67840CC3D272}" type="presOf" srcId="{6DEA4A39-7D26-4F2F-B86F-27EB900DE07A}" destId="{7F17F42E-177C-4F3F-A7EC-B0A83F5D74EF}" srcOrd="0" destOrd="0" presId="urn:microsoft.com/office/officeart/2009/3/layout/CircleRelationship"/>
    <dgm:cxn modelId="{F9C4CE79-9B5F-4C83-9CAC-30EE2C1B9942}" srcId="{53CE2265-99BE-4097-AF71-C27217BB3849}" destId="{A9994150-27AA-4EDD-8E8B-88FB2246F007}" srcOrd="0" destOrd="0" parTransId="{7165B36F-A9BF-438E-8AC2-28E2FFF44232}" sibTransId="{FF7B6671-609C-4668-B65C-537225473688}"/>
    <dgm:cxn modelId="{C282DE67-2EC8-4A98-834D-0A5DC60B5FED}" type="presOf" srcId="{35B34969-62F4-4E3F-924D-E3FF9DC67276}" destId="{227B7742-805B-4951-A0DF-6D51E3FEAEA0}" srcOrd="0" destOrd="0" presId="urn:microsoft.com/office/officeart/2009/3/layout/CircleRelationship"/>
    <dgm:cxn modelId="{77FD7871-94F5-4D1D-BC3F-A49978903FB0}" srcId="{D354943B-460B-4586-8A01-F8966BED5967}" destId="{53CE2265-99BE-4097-AF71-C27217BB3849}" srcOrd="0" destOrd="0" parTransId="{085D1E51-F5F1-467F-8FED-D8225BBDE75C}" sibTransId="{487640CB-3E47-4D51-B4E2-8E007D62B63C}"/>
    <dgm:cxn modelId="{2A67917C-8489-4BD3-B8EC-3B24791C24D9}" srcId="{53CE2265-99BE-4097-AF71-C27217BB3849}" destId="{CEFC973A-EC94-4175-B95B-997627482D48}" srcOrd="1" destOrd="0" parTransId="{7482ED7D-EE0F-4B57-8CA7-064ED6C25D2F}" sibTransId="{149515D1-CA28-4DC9-94A4-2A1F87940C75}"/>
    <dgm:cxn modelId="{0264B9E0-50D6-4FE5-A19F-A862E2220F6A}" type="presOf" srcId="{53CE2265-99BE-4097-AF71-C27217BB3849}" destId="{F34D0164-0A3A-4D2B-A5EA-C091B07BD761}" srcOrd="0" destOrd="0" presId="urn:microsoft.com/office/officeart/2009/3/layout/CircleRelationship"/>
    <dgm:cxn modelId="{62B1CB33-007C-4DA4-AFEE-A6E288A64D61}" srcId="{53CE2265-99BE-4097-AF71-C27217BB3849}" destId="{6DEA4A39-7D26-4F2F-B86F-27EB900DE07A}" srcOrd="3" destOrd="0" parTransId="{2823E7C9-E7B3-4C2D-96DA-B336BFEE40E5}" sibTransId="{363A1F18-54FE-4762-96D4-70BE6BE9C5B1}"/>
    <dgm:cxn modelId="{E611ADD0-BB53-4210-8CBE-131BDE8867A1}" type="presOf" srcId="{D354943B-460B-4586-8A01-F8966BED5967}" destId="{1E9BDEF5-F6EB-4AA2-9744-3E2C3F7D3B74}" srcOrd="0" destOrd="0" presId="urn:microsoft.com/office/officeart/2009/3/layout/CircleRelationship"/>
    <dgm:cxn modelId="{E023BCB5-B50F-477C-9F2C-1637FBF31ABF}" type="presOf" srcId="{CEFC973A-EC94-4175-B95B-997627482D48}" destId="{3E4BD87C-4DC4-412C-B15E-24E6C1CB9289}" srcOrd="0" destOrd="0" presId="urn:microsoft.com/office/officeart/2009/3/layout/CircleRelationship"/>
    <dgm:cxn modelId="{D524299D-31AD-4948-8668-37C28017C5E0}" srcId="{53CE2265-99BE-4097-AF71-C27217BB3849}" destId="{0410DE47-08E9-4A61-8C43-486D90A73763}" srcOrd="5" destOrd="0" parTransId="{2AAB893A-9B37-4C82-A10F-44367544FD93}" sibTransId="{CCAB2D57-2DDF-42B6-9E92-A9F69EDEB15C}"/>
    <dgm:cxn modelId="{1171273E-EB89-42E1-B94B-08355CD14BD7}" type="presParOf" srcId="{1E9BDEF5-F6EB-4AA2-9744-3E2C3F7D3B74}" destId="{F34D0164-0A3A-4D2B-A5EA-C091B07BD761}" srcOrd="0" destOrd="0" presId="urn:microsoft.com/office/officeart/2009/3/layout/CircleRelationship"/>
    <dgm:cxn modelId="{12D7AFD6-CE18-48E6-AA01-7C2D0A295434}" type="presParOf" srcId="{1E9BDEF5-F6EB-4AA2-9744-3E2C3F7D3B74}" destId="{4AB332D4-7FCB-4ED4-B82A-4F1429B43B52}" srcOrd="1" destOrd="0" presId="urn:microsoft.com/office/officeart/2009/3/layout/CircleRelationship"/>
    <dgm:cxn modelId="{36D05AAE-197D-4C0B-8CE7-6573D24C98C5}" type="presParOf" srcId="{1E9BDEF5-F6EB-4AA2-9744-3E2C3F7D3B74}" destId="{976BF51E-4F44-407F-976A-98AC546D5DCA}" srcOrd="2" destOrd="0" presId="urn:microsoft.com/office/officeart/2009/3/layout/CircleRelationship"/>
    <dgm:cxn modelId="{E629E0E8-3096-47B5-9565-865634E69F5E}" type="presParOf" srcId="{1E9BDEF5-F6EB-4AA2-9744-3E2C3F7D3B74}" destId="{B361D13F-96E9-4D96-9AA2-15E0D50EE187}" srcOrd="3" destOrd="0" presId="urn:microsoft.com/office/officeart/2009/3/layout/CircleRelationship"/>
    <dgm:cxn modelId="{CDB9FA62-E8A9-4881-BD0D-2A81F183F25B}" type="presParOf" srcId="{1E9BDEF5-F6EB-4AA2-9744-3E2C3F7D3B74}" destId="{73758772-8201-4728-8063-DAB75EA16B2B}" srcOrd="4" destOrd="0" presId="urn:microsoft.com/office/officeart/2009/3/layout/CircleRelationship"/>
    <dgm:cxn modelId="{26902D9D-A7D6-4269-B956-FD9F52589259}" type="presParOf" srcId="{1E9BDEF5-F6EB-4AA2-9744-3E2C3F7D3B74}" destId="{5810AEFA-9A90-48C7-9D44-0E51F2A59065}" srcOrd="5" destOrd="0" presId="urn:microsoft.com/office/officeart/2009/3/layout/CircleRelationship"/>
    <dgm:cxn modelId="{89095B95-7DAB-4CAF-9B57-D91E0AC0DA38}" type="presParOf" srcId="{1E9BDEF5-F6EB-4AA2-9744-3E2C3F7D3B74}" destId="{7C4EF456-AB5D-40DE-BA95-677BC589D809}" srcOrd="6" destOrd="0" presId="urn:microsoft.com/office/officeart/2009/3/layout/CircleRelationship"/>
    <dgm:cxn modelId="{F16025AB-5CD6-4BD8-AD88-AE8A169F0A30}" type="presParOf" srcId="{1E9BDEF5-F6EB-4AA2-9744-3E2C3F7D3B74}" destId="{F2EADB29-2508-46EA-99B3-B8E28C619409}" srcOrd="7" destOrd="0" presId="urn:microsoft.com/office/officeart/2009/3/layout/CircleRelationship"/>
    <dgm:cxn modelId="{14EF0595-9EDC-4FD8-AAD8-055ADD46806E}" type="presParOf" srcId="{F2EADB29-2508-46EA-99B3-B8E28C619409}" destId="{1F57D034-E886-419C-934F-4C6D259779CF}" srcOrd="0" destOrd="0" presId="urn:microsoft.com/office/officeart/2009/3/layout/CircleRelationship"/>
    <dgm:cxn modelId="{B2472DF6-6309-4EAD-BF03-83C2C67C3C11}" type="presParOf" srcId="{1E9BDEF5-F6EB-4AA2-9744-3E2C3F7D3B74}" destId="{C0BB9A5E-8987-4428-8BE3-0163B43B2D9E}" srcOrd="8" destOrd="0" presId="urn:microsoft.com/office/officeart/2009/3/layout/CircleRelationship"/>
    <dgm:cxn modelId="{5A32B302-31F8-4196-BDEF-A7C7B6FBBADC}" type="presParOf" srcId="{C0BB9A5E-8987-4428-8BE3-0163B43B2D9E}" destId="{DCBE3FCE-E209-49DD-90BE-F72D834C4898}" srcOrd="0" destOrd="0" presId="urn:microsoft.com/office/officeart/2009/3/layout/CircleRelationship"/>
    <dgm:cxn modelId="{BD002B14-0D71-4F4F-B72C-972D91A2CC22}" type="presParOf" srcId="{1E9BDEF5-F6EB-4AA2-9744-3E2C3F7D3B74}" destId="{3E4BD87C-4DC4-412C-B15E-24E6C1CB9289}" srcOrd="9" destOrd="0" presId="urn:microsoft.com/office/officeart/2009/3/layout/CircleRelationship"/>
    <dgm:cxn modelId="{7C7EB42F-A282-4DFD-967E-F4579277D775}" type="presParOf" srcId="{1E9BDEF5-F6EB-4AA2-9744-3E2C3F7D3B74}" destId="{299D7CE3-8B8C-47FC-BB59-04CEE578A3FA}" srcOrd="10" destOrd="0" presId="urn:microsoft.com/office/officeart/2009/3/layout/CircleRelationship"/>
    <dgm:cxn modelId="{5D0D0F29-8B76-41D6-91CC-CB432B30D5A7}" type="presParOf" srcId="{299D7CE3-8B8C-47FC-BB59-04CEE578A3FA}" destId="{C093664F-A227-413F-9B4E-858BEAAA4F18}" srcOrd="0" destOrd="0" presId="urn:microsoft.com/office/officeart/2009/3/layout/CircleRelationship"/>
    <dgm:cxn modelId="{E414C4A1-F49A-4DF9-A150-C376F2FBA77A}" type="presParOf" srcId="{1E9BDEF5-F6EB-4AA2-9744-3E2C3F7D3B74}" destId="{9BF0CCAD-DB1E-44B4-875F-42BFF677C64A}" srcOrd="11" destOrd="0" presId="urn:microsoft.com/office/officeart/2009/3/layout/CircleRelationship"/>
    <dgm:cxn modelId="{3184950E-DFA3-4168-92CB-F60FCD4DFE0C}" type="presParOf" srcId="{9BF0CCAD-DB1E-44B4-875F-42BFF677C64A}" destId="{4DBB96BA-B2C2-412F-AC21-6CB7FCDF5970}" srcOrd="0" destOrd="0" presId="urn:microsoft.com/office/officeart/2009/3/layout/CircleRelationship"/>
    <dgm:cxn modelId="{F27D7CA8-C0BC-45F1-AE45-5074FD7F4CC1}" type="presParOf" srcId="{1E9BDEF5-F6EB-4AA2-9744-3E2C3F7D3B74}" destId="{4D4B6A24-D154-4696-9E8F-E9F24D907A35}" srcOrd="12" destOrd="0" presId="urn:microsoft.com/office/officeart/2009/3/layout/CircleRelationship"/>
    <dgm:cxn modelId="{8B5B93D9-0067-44F0-8BED-B0505E76897C}" type="presParOf" srcId="{4D4B6A24-D154-4696-9E8F-E9F24D907A35}" destId="{C2B38D60-6D99-449E-8752-B5C4A1BB0495}" srcOrd="0" destOrd="0" presId="urn:microsoft.com/office/officeart/2009/3/layout/CircleRelationship"/>
    <dgm:cxn modelId="{65CCA301-0BEE-4FA4-B2F9-C37030B85187}" type="presParOf" srcId="{1E9BDEF5-F6EB-4AA2-9744-3E2C3F7D3B74}" destId="{2C5016C2-B5B2-4D0D-8E50-7427EFE76057}" srcOrd="13" destOrd="0" presId="urn:microsoft.com/office/officeart/2009/3/layout/CircleRelationship"/>
    <dgm:cxn modelId="{B0547B9A-CC45-4499-BC9A-527F42906C35}" type="presParOf" srcId="{1E9BDEF5-F6EB-4AA2-9744-3E2C3F7D3B74}" destId="{288EACDB-0379-4298-BC58-9388DAEE1A4B}" srcOrd="14" destOrd="0" presId="urn:microsoft.com/office/officeart/2009/3/layout/CircleRelationship"/>
    <dgm:cxn modelId="{10DD56C9-D1C3-4F18-AFF3-FB161DFCEB85}" type="presParOf" srcId="{288EACDB-0379-4298-BC58-9388DAEE1A4B}" destId="{8171E7F8-C6A0-401E-8F23-F9EC9627D947}" srcOrd="0" destOrd="0" presId="urn:microsoft.com/office/officeart/2009/3/layout/CircleRelationship"/>
    <dgm:cxn modelId="{3DD5F7FD-D61D-47E5-90B8-B600774973B0}" type="presParOf" srcId="{1E9BDEF5-F6EB-4AA2-9744-3E2C3F7D3B74}" destId="{7F17F42E-177C-4F3F-A7EC-B0A83F5D74EF}" srcOrd="15" destOrd="0" presId="urn:microsoft.com/office/officeart/2009/3/layout/CircleRelationship"/>
    <dgm:cxn modelId="{67B9EC6F-8B02-4CD0-AE48-D95E9B78CA4F}" type="presParOf" srcId="{1E9BDEF5-F6EB-4AA2-9744-3E2C3F7D3B74}" destId="{831ADEAA-D315-4671-BA78-A842DF8F6356}" srcOrd="16" destOrd="0" presId="urn:microsoft.com/office/officeart/2009/3/layout/CircleRelationship"/>
    <dgm:cxn modelId="{2CA787C5-B801-42D4-ABCD-A92483EC37B7}" type="presParOf" srcId="{831ADEAA-D315-4671-BA78-A842DF8F6356}" destId="{D55B95F7-26F0-423B-BDCF-DD96BF20E4C3}" srcOrd="0" destOrd="0" presId="urn:microsoft.com/office/officeart/2009/3/layout/CircleRelationship"/>
    <dgm:cxn modelId="{BBA0E9BA-1DEF-43C6-85D0-1D7135D4AB92}" type="presParOf" srcId="{1E9BDEF5-F6EB-4AA2-9744-3E2C3F7D3B74}" destId="{227B7742-805B-4951-A0DF-6D51E3FEAEA0}" srcOrd="17" destOrd="0" presId="urn:microsoft.com/office/officeart/2009/3/layout/CircleRelationship"/>
    <dgm:cxn modelId="{349AC321-4979-48DF-AA8D-743ECBFCA802}" type="presParOf" srcId="{1E9BDEF5-F6EB-4AA2-9744-3E2C3F7D3B74}" destId="{141B3A50-1D4C-4DF0-8AAA-70D6EAB5D113}" srcOrd="18" destOrd="0" presId="urn:microsoft.com/office/officeart/2009/3/layout/CircleRelationship"/>
    <dgm:cxn modelId="{D35B8BB2-A709-4551-B935-75DBA666B7B7}" type="presParOf" srcId="{141B3A50-1D4C-4DF0-8AAA-70D6EAB5D113}" destId="{ADAF9137-AE34-440F-BE8B-D324B80CE327}" srcOrd="0" destOrd="0" presId="urn:microsoft.com/office/officeart/2009/3/layout/CircleRelationship"/>
    <dgm:cxn modelId="{BDFC9A2E-6248-4B45-B69A-66A5C4B2A92F}" type="presParOf" srcId="{1E9BDEF5-F6EB-4AA2-9744-3E2C3F7D3B74}" destId="{16489306-6EC0-4C45-8AFE-8324406EB9D6}" srcOrd="19" destOrd="0" presId="urn:microsoft.com/office/officeart/2009/3/layout/CircleRelationship"/>
    <dgm:cxn modelId="{09E5F84F-E8B9-4886-BF85-7744494B4145}" type="presParOf" srcId="{16489306-6EC0-4C45-8AFE-8324406EB9D6}" destId="{16825CDD-406C-42CF-A35E-07BCF11957A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26BFB-7657-4F2F-8CA9-06EF881F86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EAF01-71B6-494A-BDC4-39A03B1B07F2}">
      <dgm:prSet phldrT="[Text]" custT="1"/>
      <dgm:spPr/>
      <dgm:t>
        <a:bodyPr/>
        <a:lstStyle/>
        <a:p>
          <a:r>
            <a:rPr lang="en-US" sz="2800" dirty="0" smtClean="0"/>
            <a:t>IN</a:t>
          </a:r>
          <a:endParaRPr lang="en-US" sz="2800" dirty="0"/>
        </a:p>
      </dgm:t>
    </dgm:pt>
    <dgm:pt modelId="{B1B3E924-4417-48DA-A86B-439D0E3EA459}" type="parTrans" cxnId="{A52F7E90-78B5-473F-BC00-D89C2F29A3CC}">
      <dgm:prSet/>
      <dgm:spPr/>
      <dgm:t>
        <a:bodyPr/>
        <a:lstStyle/>
        <a:p>
          <a:endParaRPr lang="en-US"/>
        </a:p>
      </dgm:t>
    </dgm:pt>
    <dgm:pt modelId="{B8C9A641-F6FB-4002-98FF-3202148087D9}" type="sibTrans" cxnId="{A52F7E90-78B5-473F-BC00-D89C2F29A3CC}">
      <dgm:prSet/>
      <dgm:spPr/>
      <dgm:t>
        <a:bodyPr/>
        <a:lstStyle/>
        <a:p>
          <a:endParaRPr lang="en-US"/>
        </a:p>
      </dgm:t>
    </dgm:pt>
    <dgm:pt modelId="{980A8941-33B2-40AE-B8C3-D14B439E504E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Default mode</a:t>
          </a:r>
          <a:endParaRPr lang="en-US" dirty="0"/>
        </a:p>
      </dgm:t>
    </dgm:pt>
    <dgm:pt modelId="{80761E21-DFB3-41D7-BAB0-62C200493362}" type="parTrans" cxnId="{B46D696F-17D4-476F-93B0-3E06FB8AB7C9}">
      <dgm:prSet/>
      <dgm:spPr/>
      <dgm:t>
        <a:bodyPr/>
        <a:lstStyle/>
        <a:p>
          <a:endParaRPr lang="en-US"/>
        </a:p>
      </dgm:t>
    </dgm:pt>
    <dgm:pt modelId="{A7EFA6E0-5E63-4D49-A9FF-B95374124FEC}" type="sibTrans" cxnId="{B46D696F-17D4-476F-93B0-3E06FB8AB7C9}">
      <dgm:prSet/>
      <dgm:spPr/>
      <dgm:t>
        <a:bodyPr/>
        <a:lstStyle/>
        <a:p>
          <a:endParaRPr lang="en-US"/>
        </a:p>
      </dgm:t>
    </dgm:pt>
    <dgm:pt modelId="{ABD1CD4E-8E13-40AB-938F-0CC1567C68BF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Read-only</a:t>
          </a:r>
          <a:endParaRPr lang="en-US" dirty="0"/>
        </a:p>
      </dgm:t>
    </dgm:pt>
    <dgm:pt modelId="{8CB07E83-F881-48DA-AA5B-3107F884E9B9}" type="parTrans" cxnId="{A13D5DE4-FBC0-4570-B384-8A91819B5232}">
      <dgm:prSet/>
      <dgm:spPr/>
      <dgm:t>
        <a:bodyPr/>
        <a:lstStyle/>
        <a:p>
          <a:endParaRPr lang="en-US"/>
        </a:p>
      </dgm:t>
    </dgm:pt>
    <dgm:pt modelId="{4B2D51AB-9F05-461E-B403-60FEC130D5A1}" type="sibTrans" cxnId="{A13D5DE4-FBC0-4570-B384-8A91819B5232}">
      <dgm:prSet/>
      <dgm:spPr/>
      <dgm:t>
        <a:bodyPr/>
        <a:lstStyle/>
        <a:p>
          <a:endParaRPr lang="en-US"/>
        </a:p>
      </dgm:t>
    </dgm:pt>
    <dgm:pt modelId="{6B0F1731-0793-4106-9725-E2BEAB1393A6}">
      <dgm:prSet phldrT="[Text]" custT="1"/>
      <dgm:spPr/>
      <dgm:t>
        <a:bodyPr/>
        <a:lstStyle/>
        <a:p>
          <a:r>
            <a:rPr lang="en-US" sz="2800" dirty="0" smtClean="0"/>
            <a:t>OUT</a:t>
          </a:r>
          <a:endParaRPr lang="en-US" sz="2800" dirty="0"/>
        </a:p>
      </dgm:t>
    </dgm:pt>
    <dgm:pt modelId="{998201BC-F7B4-46FE-8B0D-274673CF4733}" type="parTrans" cxnId="{2EF8E872-9596-41C9-8975-46603DE42E24}">
      <dgm:prSet/>
      <dgm:spPr/>
      <dgm:t>
        <a:bodyPr/>
        <a:lstStyle/>
        <a:p>
          <a:endParaRPr lang="en-US"/>
        </a:p>
      </dgm:t>
    </dgm:pt>
    <dgm:pt modelId="{DC6C765A-EDA9-4C00-8E16-6D3C54D4B2C1}" type="sibTrans" cxnId="{2EF8E872-9596-41C9-8975-46603DE42E24}">
      <dgm:prSet/>
      <dgm:spPr/>
      <dgm:t>
        <a:bodyPr/>
        <a:lstStyle/>
        <a:p>
          <a:endParaRPr lang="en-US"/>
        </a:p>
      </dgm:t>
    </dgm:pt>
    <dgm:pt modelId="{8535FCE6-EE3D-4D2C-841D-98D439B07F75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Write-only</a:t>
          </a:r>
          <a:endParaRPr lang="en-US" dirty="0"/>
        </a:p>
      </dgm:t>
    </dgm:pt>
    <dgm:pt modelId="{D678F290-2707-42B8-9815-94482FC306DC}" type="parTrans" cxnId="{BA25B0AF-40D1-45B3-B02C-88002465476C}">
      <dgm:prSet/>
      <dgm:spPr/>
      <dgm:t>
        <a:bodyPr/>
        <a:lstStyle/>
        <a:p>
          <a:endParaRPr lang="en-US"/>
        </a:p>
      </dgm:t>
    </dgm:pt>
    <dgm:pt modelId="{BC3F6B60-68B4-4FE1-854F-6BD3923F7E46}" type="sibTrans" cxnId="{BA25B0AF-40D1-45B3-B02C-88002465476C}">
      <dgm:prSet/>
      <dgm:spPr/>
      <dgm:t>
        <a:bodyPr/>
        <a:lstStyle/>
        <a:p>
          <a:endParaRPr lang="en-US"/>
        </a:p>
      </dgm:t>
    </dgm:pt>
    <dgm:pt modelId="{C0D8098B-69E6-405C-8A7C-4F80795F5898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No initial physical size allocated</a:t>
          </a:r>
          <a:endParaRPr lang="en-US" dirty="0"/>
        </a:p>
      </dgm:t>
    </dgm:pt>
    <dgm:pt modelId="{F5533C4F-1E88-4D7A-9790-B6939A434CA9}" type="parTrans" cxnId="{5A945C48-1E88-4834-B950-62AF7B4B2F89}">
      <dgm:prSet/>
      <dgm:spPr/>
      <dgm:t>
        <a:bodyPr/>
        <a:lstStyle/>
        <a:p>
          <a:endParaRPr lang="en-US"/>
        </a:p>
      </dgm:t>
    </dgm:pt>
    <dgm:pt modelId="{9AD0941A-E466-48E2-B37B-FC694134462F}" type="sibTrans" cxnId="{5A945C48-1E88-4834-B950-62AF7B4B2F89}">
      <dgm:prSet/>
      <dgm:spPr/>
      <dgm:t>
        <a:bodyPr/>
        <a:lstStyle/>
        <a:p>
          <a:endParaRPr lang="en-US"/>
        </a:p>
      </dgm:t>
    </dgm:pt>
    <dgm:pt modelId="{1EF42406-65C9-47CE-B990-32A1720FF506}">
      <dgm:prSet phldrT="[Text]" custT="1"/>
      <dgm:spPr/>
      <dgm:t>
        <a:bodyPr/>
        <a:lstStyle/>
        <a:p>
          <a:r>
            <a:rPr lang="en-US" sz="2800" dirty="0" smtClean="0"/>
            <a:t>IN OUT</a:t>
          </a:r>
          <a:endParaRPr lang="en-US" sz="2800" dirty="0"/>
        </a:p>
      </dgm:t>
    </dgm:pt>
    <dgm:pt modelId="{F4FE678C-F77D-4F0D-B915-CA6441C59907}" type="parTrans" cxnId="{29D3CC45-815E-4F77-9F40-31B58B7F872F}">
      <dgm:prSet/>
      <dgm:spPr/>
      <dgm:t>
        <a:bodyPr/>
        <a:lstStyle/>
        <a:p>
          <a:endParaRPr lang="en-US"/>
        </a:p>
      </dgm:t>
    </dgm:pt>
    <dgm:pt modelId="{D109BB19-A403-4649-BD05-6BB89FF6D312}" type="sibTrans" cxnId="{29D3CC45-815E-4F77-9F40-31B58B7F872F}">
      <dgm:prSet/>
      <dgm:spPr/>
      <dgm:t>
        <a:bodyPr/>
        <a:lstStyle/>
        <a:p>
          <a:endParaRPr lang="en-US"/>
        </a:p>
      </dgm:t>
    </dgm:pt>
    <dgm:pt modelId="{5044C13E-3C9D-4AED-B091-D89E2D60941E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Read-write</a:t>
          </a:r>
          <a:endParaRPr lang="en-US" dirty="0"/>
        </a:p>
      </dgm:t>
    </dgm:pt>
    <dgm:pt modelId="{B65DF0B8-7726-4178-9DD5-834B61F47FC7}" type="parTrans" cxnId="{558F6D2D-443B-4FAE-9018-E15EF35979FD}">
      <dgm:prSet/>
      <dgm:spPr/>
      <dgm:t>
        <a:bodyPr/>
        <a:lstStyle/>
        <a:p>
          <a:endParaRPr lang="en-US"/>
        </a:p>
      </dgm:t>
    </dgm:pt>
    <dgm:pt modelId="{BCDC22C3-2E01-48A7-BA19-1C97D236C937}" type="sibTrans" cxnId="{558F6D2D-443B-4FAE-9018-E15EF35979FD}">
      <dgm:prSet/>
      <dgm:spPr/>
      <dgm:t>
        <a:bodyPr/>
        <a:lstStyle/>
        <a:p>
          <a:endParaRPr lang="en-US"/>
        </a:p>
      </dgm:t>
    </dgm:pt>
    <dgm:pt modelId="{2E24948B-3810-4C3C-8A02-5ADA9C0D87CE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Can‘t have a default value </a:t>
          </a:r>
          <a:endParaRPr lang="en-US" dirty="0"/>
        </a:p>
      </dgm:t>
    </dgm:pt>
    <dgm:pt modelId="{88FD940B-5F48-4EDD-96E0-7BF556DF641D}" type="parTrans" cxnId="{58207544-0784-4516-A435-59A1CFDC9E79}">
      <dgm:prSet/>
      <dgm:spPr/>
      <dgm:t>
        <a:bodyPr/>
        <a:lstStyle/>
        <a:p>
          <a:endParaRPr lang="en-US"/>
        </a:p>
      </dgm:t>
    </dgm:pt>
    <dgm:pt modelId="{1DA693C8-8316-4E3B-896B-6E93099F401B}" type="sibTrans" cxnId="{58207544-0784-4516-A435-59A1CFDC9E79}">
      <dgm:prSet/>
      <dgm:spPr/>
      <dgm:t>
        <a:bodyPr/>
        <a:lstStyle/>
        <a:p>
          <a:endParaRPr lang="en-US"/>
        </a:p>
      </dgm:t>
    </dgm:pt>
    <dgm:pt modelId="{5F390EDC-416E-434B-95E8-FFD745EBA6F8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Can have default value </a:t>
          </a:r>
          <a:endParaRPr lang="en-US" dirty="0"/>
        </a:p>
      </dgm:t>
    </dgm:pt>
    <dgm:pt modelId="{AF2B5083-0B81-404D-A9D5-79D0C9FCA1E2}" type="parTrans" cxnId="{F1904439-9A53-435B-AF45-227EF08530F2}">
      <dgm:prSet/>
      <dgm:spPr/>
      <dgm:t>
        <a:bodyPr/>
        <a:lstStyle/>
        <a:p>
          <a:endParaRPr lang="en-US"/>
        </a:p>
      </dgm:t>
    </dgm:pt>
    <dgm:pt modelId="{583AA706-1B0F-4CCD-ACE9-86A955EB6F26}" type="sibTrans" cxnId="{F1904439-9A53-435B-AF45-227EF08530F2}">
      <dgm:prSet/>
      <dgm:spPr/>
      <dgm:t>
        <a:bodyPr/>
        <a:lstStyle/>
        <a:p>
          <a:endParaRPr lang="en-US"/>
        </a:p>
      </dgm:t>
    </dgm:pt>
    <dgm:pt modelId="{FD4C2F06-0AE0-4B49-861F-301E266CCC7E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Can have default value</a:t>
          </a:r>
          <a:endParaRPr lang="en-US" dirty="0"/>
        </a:p>
      </dgm:t>
    </dgm:pt>
    <dgm:pt modelId="{2D9A2D81-D785-4D74-8898-2D524BA26566}" type="parTrans" cxnId="{67337C2E-2452-47D2-85CF-07004ED36140}">
      <dgm:prSet/>
      <dgm:spPr/>
      <dgm:t>
        <a:bodyPr/>
        <a:lstStyle/>
        <a:p>
          <a:endParaRPr lang="en-US"/>
        </a:p>
      </dgm:t>
    </dgm:pt>
    <dgm:pt modelId="{F52C2F50-002E-44B4-BB96-00A7CA805672}" type="sibTrans" cxnId="{67337C2E-2452-47D2-85CF-07004ED36140}">
      <dgm:prSet/>
      <dgm:spPr/>
      <dgm:t>
        <a:bodyPr/>
        <a:lstStyle/>
        <a:p>
          <a:endParaRPr lang="en-US"/>
        </a:p>
      </dgm:t>
    </dgm:pt>
    <dgm:pt modelId="{CC9F0280-8094-4192-BCEC-518D4506A95D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74BF1A77-3A12-403D-9AE5-57D753A2DF1C}" type="parTrans" cxnId="{9EBF3D28-EF48-4A99-8B70-B30D8B6F4AEB}">
      <dgm:prSet/>
      <dgm:spPr/>
      <dgm:t>
        <a:bodyPr/>
        <a:lstStyle/>
        <a:p>
          <a:endParaRPr lang="en-US"/>
        </a:p>
      </dgm:t>
    </dgm:pt>
    <dgm:pt modelId="{AAC28220-2936-4747-8FD8-08F2012ED594}" type="sibTrans" cxnId="{9EBF3D28-EF48-4A99-8B70-B30D8B6F4AEB}">
      <dgm:prSet/>
      <dgm:spPr/>
      <dgm:t>
        <a:bodyPr/>
        <a:lstStyle/>
        <a:p>
          <a:endParaRPr lang="en-US"/>
        </a:p>
      </dgm:t>
    </dgm:pt>
    <dgm:pt modelId="{9CB36B2E-99F4-4500-8BCC-222630AB5C54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Can change the content of the variable but can’t change or exceed the actual parameter’s allocated size</a:t>
          </a:r>
          <a:endParaRPr lang="en-US" dirty="0"/>
        </a:p>
      </dgm:t>
    </dgm:pt>
    <dgm:pt modelId="{DCF14DD4-FAFC-4FEC-B963-48BCDC3C9558}" type="parTrans" cxnId="{083BC5AE-38DF-49C2-83A5-BFA1DC1234D4}">
      <dgm:prSet/>
      <dgm:spPr/>
      <dgm:t>
        <a:bodyPr/>
        <a:lstStyle/>
        <a:p>
          <a:endParaRPr lang="en-US"/>
        </a:p>
      </dgm:t>
    </dgm:pt>
    <dgm:pt modelId="{A51B94EC-6038-472D-945E-6ECC3BEA788B}" type="sibTrans" cxnId="{083BC5AE-38DF-49C2-83A5-BFA1DC1234D4}">
      <dgm:prSet/>
      <dgm:spPr/>
      <dgm:t>
        <a:bodyPr/>
        <a:lstStyle/>
        <a:p>
          <a:endParaRPr lang="en-US"/>
        </a:p>
      </dgm:t>
    </dgm:pt>
    <dgm:pt modelId="{58140B3C-F2A2-41AF-A4FD-5644A79E1F15}" type="pres">
      <dgm:prSet presAssocID="{4C126BFB-7657-4F2F-8CA9-06EF881F86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89C58-8062-4131-BB6D-B12231F7EE9D}" type="pres">
      <dgm:prSet presAssocID="{7B6EAF01-71B6-494A-BDC4-39A03B1B07F2}" presName="linNode" presStyleCnt="0"/>
      <dgm:spPr/>
    </dgm:pt>
    <dgm:pt modelId="{4117E65C-3223-456C-9B59-DF80E32CB350}" type="pres">
      <dgm:prSet presAssocID="{7B6EAF01-71B6-494A-BDC4-39A03B1B07F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46955-4C45-4751-B895-93AF0AE47960}" type="pres">
      <dgm:prSet presAssocID="{7B6EAF01-71B6-494A-BDC4-39A03B1B07F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A347B-748C-48C4-96CA-88F5DA7AC712}" type="pres">
      <dgm:prSet presAssocID="{B8C9A641-F6FB-4002-98FF-3202148087D9}" presName="sp" presStyleCnt="0"/>
      <dgm:spPr/>
    </dgm:pt>
    <dgm:pt modelId="{C22B39AC-AE88-4186-9774-479170FA9BD4}" type="pres">
      <dgm:prSet presAssocID="{6B0F1731-0793-4106-9725-E2BEAB1393A6}" presName="linNode" presStyleCnt="0"/>
      <dgm:spPr/>
    </dgm:pt>
    <dgm:pt modelId="{3EC8A08B-1E25-46D3-99D9-430BC03AAC39}" type="pres">
      <dgm:prSet presAssocID="{6B0F1731-0793-4106-9725-E2BEAB1393A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93893-619A-4CFA-A0DD-90434A23C4C7}" type="pres">
      <dgm:prSet presAssocID="{6B0F1731-0793-4106-9725-E2BEAB1393A6}" presName="descendantText" presStyleLbl="alignAccFollowNode1" presStyleIdx="1" presStyleCnt="3" custLinFactNeighborX="0" custLinFactNeighborY="-4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1A63A-CA4B-457F-8612-3C79801930E1}" type="pres">
      <dgm:prSet presAssocID="{DC6C765A-EDA9-4C00-8E16-6D3C54D4B2C1}" presName="sp" presStyleCnt="0"/>
      <dgm:spPr/>
    </dgm:pt>
    <dgm:pt modelId="{013E0629-0B61-4FDA-9E51-8E1B632B7ADC}" type="pres">
      <dgm:prSet presAssocID="{1EF42406-65C9-47CE-B990-32A1720FF506}" presName="linNode" presStyleCnt="0"/>
      <dgm:spPr/>
    </dgm:pt>
    <dgm:pt modelId="{0CCCDCC1-6CC1-4D64-8B0F-CC88135C6DF6}" type="pres">
      <dgm:prSet presAssocID="{1EF42406-65C9-47CE-B990-32A1720FF50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C39FF-BBCD-4130-A5BC-1466787F04D9}" type="pres">
      <dgm:prSet presAssocID="{1EF42406-65C9-47CE-B990-32A1720FF50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A8B16-5C2A-4AC8-84E5-8177D1B896FB}" type="presOf" srcId="{5F390EDC-416E-434B-95E8-FFD745EBA6F8}" destId="{B8A46955-4C45-4751-B895-93AF0AE47960}" srcOrd="0" destOrd="2" presId="urn:microsoft.com/office/officeart/2005/8/layout/vList5"/>
    <dgm:cxn modelId="{EDEC6014-9F13-460D-9F9F-1B22D5867898}" type="presOf" srcId="{8535FCE6-EE3D-4D2C-841D-98D439B07F75}" destId="{21F93893-619A-4CFA-A0DD-90434A23C4C7}" srcOrd="0" destOrd="0" presId="urn:microsoft.com/office/officeart/2005/8/layout/vList5"/>
    <dgm:cxn modelId="{BA25B0AF-40D1-45B3-B02C-88002465476C}" srcId="{6B0F1731-0793-4106-9725-E2BEAB1393A6}" destId="{8535FCE6-EE3D-4D2C-841D-98D439B07F75}" srcOrd="0" destOrd="0" parTransId="{D678F290-2707-42B8-9815-94482FC306DC}" sibTransId="{BC3F6B60-68B4-4FE1-854F-6BD3923F7E46}"/>
    <dgm:cxn modelId="{10AD247E-2435-4C50-8F29-897103A59582}" type="presOf" srcId="{9CB36B2E-99F4-4500-8BCC-222630AB5C54}" destId="{3A6C39FF-BBCD-4130-A5BC-1466787F04D9}" srcOrd="0" destOrd="1" presId="urn:microsoft.com/office/officeart/2005/8/layout/vList5"/>
    <dgm:cxn modelId="{29D3CC45-815E-4F77-9F40-31B58B7F872F}" srcId="{4C126BFB-7657-4F2F-8CA9-06EF881F86A2}" destId="{1EF42406-65C9-47CE-B990-32A1720FF506}" srcOrd="2" destOrd="0" parTransId="{F4FE678C-F77D-4F0D-B915-CA6441C59907}" sibTransId="{D109BB19-A403-4649-BD05-6BB89FF6D312}"/>
    <dgm:cxn modelId="{85C9E52F-C9D4-4EDE-B5E5-9E0CDC0A6940}" type="presOf" srcId="{2E24948B-3810-4C3C-8A02-5ADA9C0D87CE}" destId="{3A6C39FF-BBCD-4130-A5BC-1466787F04D9}" srcOrd="0" destOrd="2" presId="urn:microsoft.com/office/officeart/2005/8/layout/vList5"/>
    <dgm:cxn modelId="{2EF8E872-9596-41C9-8975-46603DE42E24}" srcId="{4C126BFB-7657-4F2F-8CA9-06EF881F86A2}" destId="{6B0F1731-0793-4106-9725-E2BEAB1393A6}" srcOrd="1" destOrd="0" parTransId="{998201BC-F7B4-46FE-8B0D-274673CF4733}" sibTransId="{DC6C765A-EDA9-4C00-8E16-6D3C54D4B2C1}"/>
    <dgm:cxn modelId="{3E74844E-CC18-4378-B3C7-85CFBFB8253D}" type="presOf" srcId="{1EF42406-65C9-47CE-B990-32A1720FF506}" destId="{0CCCDCC1-6CC1-4D64-8B0F-CC88135C6DF6}" srcOrd="0" destOrd="0" presId="urn:microsoft.com/office/officeart/2005/8/layout/vList5"/>
    <dgm:cxn modelId="{F1904439-9A53-435B-AF45-227EF08530F2}" srcId="{7B6EAF01-71B6-494A-BDC4-39A03B1B07F2}" destId="{5F390EDC-416E-434B-95E8-FFD745EBA6F8}" srcOrd="2" destOrd="0" parTransId="{AF2B5083-0B81-404D-A9D5-79D0C9FCA1E2}" sibTransId="{583AA706-1B0F-4CCD-ACE9-86A955EB6F26}"/>
    <dgm:cxn modelId="{A52F7E90-78B5-473F-BC00-D89C2F29A3CC}" srcId="{4C126BFB-7657-4F2F-8CA9-06EF881F86A2}" destId="{7B6EAF01-71B6-494A-BDC4-39A03B1B07F2}" srcOrd="0" destOrd="0" parTransId="{B1B3E924-4417-48DA-A86B-439D0E3EA459}" sibTransId="{B8C9A641-F6FB-4002-98FF-3202148087D9}"/>
    <dgm:cxn modelId="{C8278596-21EC-40F5-AE3A-137DB3CCE0EE}" type="presOf" srcId="{ABD1CD4E-8E13-40AB-938F-0CC1567C68BF}" destId="{B8A46955-4C45-4751-B895-93AF0AE47960}" srcOrd="0" destOrd="1" presId="urn:microsoft.com/office/officeart/2005/8/layout/vList5"/>
    <dgm:cxn modelId="{5A945C48-1E88-4834-B950-62AF7B4B2F89}" srcId="{6B0F1731-0793-4106-9725-E2BEAB1393A6}" destId="{C0D8098B-69E6-405C-8A7C-4F80795F5898}" srcOrd="1" destOrd="0" parTransId="{F5533C4F-1E88-4D7A-9790-B6939A434CA9}" sibTransId="{9AD0941A-E466-48E2-B37B-FC694134462F}"/>
    <dgm:cxn modelId="{083BC5AE-38DF-49C2-83A5-BFA1DC1234D4}" srcId="{1EF42406-65C9-47CE-B990-32A1720FF506}" destId="{9CB36B2E-99F4-4500-8BCC-222630AB5C54}" srcOrd="1" destOrd="0" parTransId="{DCF14DD4-FAFC-4FEC-B963-48BCDC3C9558}" sibTransId="{A51B94EC-6038-472D-945E-6ECC3BEA788B}"/>
    <dgm:cxn modelId="{9EBF3D28-EF48-4A99-8B70-B30D8B6F4AEB}" srcId="{6B0F1731-0793-4106-9725-E2BEAB1393A6}" destId="{CC9F0280-8094-4192-BCEC-518D4506A95D}" srcOrd="3" destOrd="0" parTransId="{74BF1A77-3A12-403D-9AE5-57D753A2DF1C}" sibTransId="{AAC28220-2936-4747-8FD8-08F2012ED594}"/>
    <dgm:cxn modelId="{B90239DE-9F77-467E-9CD2-AEAC7308BA36}" type="presOf" srcId="{5044C13E-3C9D-4AED-B091-D89E2D60941E}" destId="{3A6C39FF-BBCD-4130-A5BC-1466787F04D9}" srcOrd="0" destOrd="0" presId="urn:microsoft.com/office/officeart/2005/8/layout/vList5"/>
    <dgm:cxn modelId="{B46D696F-17D4-476F-93B0-3E06FB8AB7C9}" srcId="{7B6EAF01-71B6-494A-BDC4-39A03B1B07F2}" destId="{980A8941-33B2-40AE-B8C3-D14B439E504E}" srcOrd="0" destOrd="0" parTransId="{80761E21-DFB3-41D7-BAB0-62C200493362}" sibTransId="{A7EFA6E0-5E63-4D49-A9FF-B95374124FEC}"/>
    <dgm:cxn modelId="{DAF0AFB3-FCC9-459F-AC83-AF3AC84C247F}" type="presOf" srcId="{6B0F1731-0793-4106-9725-E2BEAB1393A6}" destId="{3EC8A08B-1E25-46D3-99D9-430BC03AAC39}" srcOrd="0" destOrd="0" presId="urn:microsoft.com/office/officeart/2005/8/layout/vList5"/>
    <dgm:cxn modelId="{E39DD8DC-8953-45CF-ACF4-FCDC2CCCCA1D}" type="presOf" srcId="{CC9F0280-8094-4192-BCEC-518D4506A95D}" destId="{21F93893-619A-4CFA-A0DD-90434A23C4C7}" srcOrd="0" destOrd="3" presId="urn:microsoft.com/office/officeart/2005/8/layout/vList5"/>
    <dgm:cxn modelId="{58207544-0784-4516-A435-59A1CFDC9E79}" srcId="{1EF42406-65C9-47CE-B990-32A1720FF506}" destId="{2E24948B-3810-4C3C-8A02-5ADA9C0D87CE}" srcOrd="2" destOrd="0" parTransId="{88FD940B-5F48-4EDD-96E0-7BF556DF641D}" sibTransId="{1DA693C8-8316-4E3B-896B-6E93099F401B}"/>
    <dgm:cxn modelId="{558F6D2D-443B-4FAE-9018-E15EF35979FD}" srcId="{1EF42406-65C9-47CE-B990-32A1720FF506}" destId="{5044C13E-3C9D-4AED-B091-D89E2D60941E}" srcOrd="0" destOrd="0" parTransId="{B65DF0B8-7726-4178-9DD5-834B61F47FC7}" sibTransId="{BCDC22C3-2E01-48A7-BA19-1C97D236C937}"/>
    <dgm:cxn modelId="{113FC700-7A1E-4BCA-A377-EB712E2192BD}" type="presOf" srcId="{C0D8098B-69E6-405C-8A7C-4F80795F5898}" destId="{21F93893-619A-4CFA-A0DD-90434A23C4C7}" srcOrd="0" destOrd="1" presId="urn:microsoft.com/office/officeart/2005/8/layout/vList5"/>
    <dgm:cxn modelId="{89958B7E-B7ED-43CB-A1A1-6090FDA7DE57}" type="presOf" srcId="{4C126BFB-7657-4F2F-8CA9-06EF881F86A2}" destId="{58140B3C-F2A2-41AF-A4FD-5644A79E1F15}" srcOrd="0" destOrd="0" presId="urn:microsoft.com/office/officeart/2005/8/layout/vList5"/>
    <dgm:cxn modelId="{A13D5DE4-FBC0-4570-B384-8A91819B5232}" srcId="{7B6EAF01-71B6-494A-BDC4-39A03B1B07F2}" destId="{ABD1CD4E-8E13-40AB-938F-0CC1567C68BF}" srcOrd="1" destOrd="0" parTransId="{8CB07E83-F881-48DA-AA5B-3107F884E9B9}" sibTransId="{4B2D51AB-9F05-461E-B403-60FEC130D5A1}"/>
    <dgm:cxn modelId="{FBE6D1A4-52B7-44D7-B0E0-EA50EAF825CE}" type="presOf" srcId="{980A8941-33B2-40AE-B8C3-D14B439E504E}" destId="{B8A46955-4C45-4751-B895-93AF0AE47960}" srcOrd="0" destOrd="0" presId="urn:microsoft.com/office/officeart/2005/8/layout/vList5"/>
    <dgm:cxn modelId="{C9A062DB-B5E6-4E8C-BC38-E2634C7093E5}" type="presOf" srcId="{7B6EAF01-71B6-494A-BDC4-39A03B1B07F2}" destId="{4117E65C-3223-456C-9B59-DF80E32CB350}" srcOrd="0" destOrd="0" presId="urn:microsoft.com/office/officeart/2005/8/layout/vList5"/>
    <dgm:cxn modelId="{67337C2E-2452-47D2-85CF-07004ED36140}" srcId="{6B0F1731-0793-4106-9725-E2BEAB1393A6}" destId="{FD4C2F06-0AE0-4B49-861F-301E266CCC7E}" srcOrd="2" destOrd="0" parTransId="{2D9A2D81-D785-4D74-8898-2D524BA26566}" sibTransId="{F52C2F50-002E-44B4-BB96-00A7CA805672}"/>
    <dgm:cxn modelId="{F04B3914-E1BB-4047-A313-46D441F4C852}" type="presOf" srcId="{FD4C2F06-0AE0-4B49-861F-301E266CCC7E}" destId="{21F93893-619A-4CFA-A0DD-90434A23C4C7}" srcOrd="0" destOrd="2" presId="urn:microsoft.com/office/officeart/2005/8/layout/vList5"/>
    <dgm:cxn modelId="{76E5E9FC-C4DC-47DF-98A8-80DA03C1A2AB}" type="presParOf" srcId="{58140B3C-F2A2-41AF-A4FD-5644A79E1F15}" destId="{AFF89C58-8062-4131-BB6D-B12231F7EE9D}" srcOrd="0" destOrd="0" presId="urn:microsoft.com/office/officeart/2005/8/layout/vList5"/>
    <dgm:cxn modelId="{AB6B079E-85E1-49BB-BAC4-30DDF7B345A9}" type="presParOf" srcId="{AFF89C58-8062-4131-BB6D-B12231F7EE9D}" destId="{4117E65C-3223-456C-9B59-DF80E32CB350}" srcOrd="0" destOrd="0" presId="urn:microsoft.com/office/officeart/2005/8/layout/vList5"/>
    <dgm:cxn modelId="{8C4DC5B3-0890-4E66-B935-BF248583265E}" type="presParOf" srcId="{AFF89C58-8062-4131-BB6D-B12231F7EE9D}" destId="{B8A46955-4C45-4751-B895-93AF0AE47960}" srcOrd="1" destOrd="0" presId="urn:microsoft.com/office/officeart/2005/8/layout/vList5"/>
    <dgm:cxn modelId="{96A34F8F-B8AA-42B6-AA01-9B0D5FE3D3D5}" type="presParOf" srcId="{58140B3C-F2A2-41AF-A4FD-5644A79E1F15}" destId="{0A8A347B-748C-48C4-96CA-88F5DA7AC712}" srcOrd="1" destOrd="0" presId="urn:microsoft.com/office/officeart/2005/8/layout/vList5"/>
    <dgm:cxn modelId="{6FD57524-DA38-4981-A0D3-022FBED21B54}" type="presParOf" srcId="{58140B3C-F2A2-41AF-A4FD-5644A79E1F15}" destId="{C22B39AC-AE88-4186-9774-479170FA9BD4}" srcOrd="2" destOrd="0" presId="urn:microsoft.com/office/officeart/2005/8/layout/vList5"/>
    <dgm:cxn modelId="{701D2C21-1DE1-4481-9E19-C4A58FF50E2D}" type="presParOf" srcId="{C22B39AC-AE88-4186-9774-479170FA9BD4}" destId="{3EC8A08B-1E25-46D3-99D9-430BC03AAC39}" srcOrd="0" destOrd="0" presId="urn:microsoft.com/office/officeart/2005/8/layout/vList5"/>
    <dgm:cxn modelId="{7A64F530-4B40-40E3-AABF-74D86798F063}" type="presParOf" srcId="{C22B39AC-AE88-4186-9774-479170FA9BD4}" destId="{21F93893-619A-4CFA-A0DD-90434A23C4C7}" srcOrd="1" destOrd="0" presId="urn:microsoft.com/office/officeart/2005/8/layout/vList5"/>
    <dgm:cxn modelId="{F3A7F4FB-CBA6-43CD-A4F8-A3A6893D9155}" type="presParOf" srcId="{58140B3C-F2A2-41AF-A4FD-5644A79E1F15}" destId="{12A1A63A-CA4B-457F-8612-3C79801930E1}" srcOrd="3" destOrd="0" presId="urn:microsoft.com/office/officeart/2005/8/layout/vList5"/>
    <dgm:cxn modelId="{7F322AB9-AB71-4364-8329-7554DD2D5CC8}" type="presParOf" srcId="{58140B3C-F2A2-41AF-A4FD-5644A79E1F15}" destId="{013E0629-0B61-4FDA-9E51-8E1B632B7ADC}" srcOrd="4" destOrd="0" presId="urn:microsoft.com/office/officeart/2005/8/layout/vList5"/>
    <dgm:cxn modelId="{A7914676-582F-4870-B305-4EFB12641C5E}" type="presParOf" srcId="{013E0629-0B61-4FDA-9E51-8E1B632B7ADC}" destId="{0CCCDCC1-6CC1-4D64-8B0F-CC88135C6DF6}" srcOrd="0" destOrd="0" presId="urn:microsoft.com/office/officeart/2005/8/layout/vList5"/>
    <dgm:cxn modelId="{BB3DBE10-B1D7-4AE9-9E41-7D836AB6D8F8}" type="presParOf" srcId="{013E0629-0B61-4FDA-9E51-8E1B632B7ADC}" destId="{3A6C39FF-BBCD-4130-A5BC-1466787F04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4D0164-0A3A-4D2B-A5EA-C091B07BD761}">
      <dsp:nvSpPr>
        <dsp:cNvPr id="0" name=""/>
        <dsp:cNvSpPr/>
      </dsp:nvSpPr>
      <dsp:spPr>
        <a:xfrm>
          <a:off x="1761421" y="1113248"/>
          <a:ext cx="1777902" cy="1597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Performance</a:t>
          </a:r>
          <a:endParaRPr lang="en-US" sz="800" kern="1200" dirty="0"/>
        </a:p>
      </dsp:txBody>
      <dsp:txXfrm>
        <a:off x="1761421" y="1113248"/>
        <a:ext cx="1777902" cy="1597726"/>
      </dsp:txXfrm>
    </dsp:sp>
    <dsp:sp modelId="{4AB332D4-7FCB-4ED4-B82A-4F1429B43B52}">
      <dsp:nvSpPr>
        <dsp:cNvPr id="0" name=""/>
        <dsp:cNvSpPr/>
      </dsp:nvSpPr>
      <dsp:spPr>
        <a:xfrm>
          <a:off x="2212632" y="2880156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F51E-4F44-407F-976A-98AC546D5DCA}">
      <dsp:nvSpPr>
        <dsp:cNvPr id="0" name=""/>
        <dsp:cNvSpPr/>
      </dsp:nvSpPr>
      <dsp:spPr>
        <a:xfrm>
          <a:off x="3933741" y="1697939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1D13F-96E9-4D96-9AA2-15E0D50EE187}">
      <dsp:nvSpPr>
        <dsp:cNvPr id="0" name=""/>
        <dsp:cNvSpPr/>
      </dsp:nvSpPr>
      <dsp:spPr>
        <a:xfrm>
          <a:off x="3057794" y="3075228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58772-8201-4728-8063-DAB75EA16B2B}">
      <dsp:nvSpPr>
        <dsp:cNvPr id="0" name=""/>
        <dsp:cNvSpPr/>
      </dsp:nvSpPr>
      <dsp:spPr>
        <a:xfrm>
          <a:off x="2263939" y="1030630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0AEFA-9A90-48C7-9D44-0E51F2A59065}">
      <dsp:nvSpPr>
        <dsp:cNvPr id="0" name=""/>
        <dsp:cNvSpPr/>
      </dsp:nvSpPr>
      <dsp:spPr>
        <a:xfrm>
          <a:off x="1686971" y="2079548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EF456-AB5D-40DE-BA95-677BC589D809}">
      <dsp:nvSpPr>
        <dsp:cNvPr id="0" name=""/>
        <dsp:cNvSpPr/>
      </dsp:nvSpPr>
      <dsp:spPr>
        <a:xfrm>
          <a:off x="802628" y="1185468"/>
          <a:ext cx="924454" cy="92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Reduce Errors </a:t>
          </a:r>
          <a:endParaRPr lang="en-US" sz="800" kern="1200" dirty="0"/>
        </a:p>
      </dsp:txBody>
      <dsp:txXfrm>
        <a:off x="802628" y="1185468"/>
        <a:ext cx="924454" cy="924560"/>
      </dsp:txXfrm>
    </dsp:sp>
    <dsp:sp modelId="{1F57D034-E886-419C-934F-4C6D259779CF}">
      <dsp:nvSpPr>
        <dsp:cNvPr id="0" name=""/>
        <dsp:cNvSpPr/>
      </dsp:nvSpPr>
      <dsp:spPr>
        <a:xfrm>
          <a:off x="2555454" y="1038758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3FCE-E209-49DD-90BE-F72D834C4898}">
      <dsp:nvSpPr>
        <dsp:cNvPr id="0" name=""/>
        <dsp:cNvSpPr/>
      </dsp:nvSpPr>
      <dsp:spPr>
        <a:xfrm>
          <a:off x="869744" y="2420033"/>
          <a:ext cx="497307" cy="378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D87C-4DC4-412C-B15E-24E6C1CB9289}">
      <dsp:nvSpPr>
        <dsp:cNvPr id="0" name=""/>
        <dsp:cNvSpPr/>
      </dsp:nvSpPr>
      <dsp:spPr>
        <a:xfrm>
          <a:off x="4020963" y="750620"/>
          <a:ext cx="924454" cy="92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Abstract Complex Logic</a:t>
          </a:r>
          <a:endParaRPr lang="en-US" sz="800" kern="1200" dirty="0"/>
        </a:p>
      </dsp:txBody>
      <dsp:txXfrm>
        <a:off x="4020963" y="750620"/>
        <a:ext cx="924454" cy="924560"/>
      </dsp:txXfrm>
    </dsp:sp>
    <dsp:sp modelId="{C093664F-A227-413F-9B4E-858BEAAA4F18}">
      <dsp:nvSpPr>
        <dsp:cNvPr id="0" name=""/>
        <dsp:cNvSpPr/>
      </dsp:nvSpPr>
      <dsp:spPr>
        <a:xfrm>
          <a:off x="3608176" y="1388668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96BA-B2C2-412F-AC21-6CB7FCDF5970}">
      <dsp:nvSpPr>
        <dsp:cNvPr id="0" name=""/>
        <dsp:cNvSpPr/>
      </dsp:nvSpPr>
      <dsp:spPr>
        <a:xfrm>
          <a:off x="715873" y="2924860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38D60-6D99-449E-8752-B5C4A1BB0495}">
      <dsp:nvSpPr>
        <dsp:cNvPr id="0" name=""/>
        <dsp:cNvSpPr/>
      </dsp:nvSpPr>
      <dsp:spPr>
        <a:xfrm>
          <a:off x="2542394" y="2663952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16C2-B5B2-4D0D-8E50-7427EFE76057}">
      <dsp:nvSpPr>
        <dsp:cNvPr id="0" name=""/>
        <dsp:cNvSpPr/>
      </dsp:nvSpPr>
      <dsp:spPr>
        <a:xfrm>
          <a:off x="4455671" y="2348179"/>
          <a:ext cx="924454" cy="92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Create Reusable Units of Work</a:t>
          </a:r>
          <a:endParaRPr lang="en-US" sz="800" kern="1200" dirty="0"/>
        </a:p>
      </dsp:txBody>
      <dsp:txXfrm>
        <a:off x="4455671" y="2348179"/>
        <a:ext cx="924454" cy="924560"/>
      </dsp:txXfrm>
    </dsp:sp>
    <dsp:sp modelId="{8171E7F8-C6A0-401E-8F23-F9EC9627D947}">
      <dsp:nvSpPr>
        <dsp:cNvPr id="0" name=""/>
        <dsp:cNvSpPr/>
      </dsp:nvSpPr>
      <dsp:spPr>
        <a:xfrm>
          <a:off x="4194939" y="2316073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7F42E-177C-4F3F-A7EC-B0A83F5D74EF}">
      <dsp:nvSpPr>
        <dsp:cNvPr id="0" name=""/>
        <dsp:cNvSpPr/>
      </dsp:nvSpPr>
      <dsp:spPr>
        <a:xfrm>
          <a:off x="1802178" y="3139440"/>
          <a:ext cx="924454" cy="92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Modularity</a:t>
          </a:r>
          <a:endParaRPr lang="en-US" sz="800" kern="1200" dirty="0"/>
        </a:p>
      </dsp:txBody>
      <dsp:txXfrm>
        <a:off x="1802178" y="3139440"/>
        <a:ext cx="924454" cy="924560"/>
      </dsp:txXfrm>
    </dsp:sp>
    <dsp:sp modelId="{D55B95F7-26F0-423B-BDCF-DD96BF20E4C3}">
      <dsp:nvSpPr>
        <dsp:cNvPr id="0" name=""/>
        <dsp:cNvSpPr/>
      </dsp:nvSpPr>
      <dsp:spPr>
        <a:xfrm>
          <a:off x="2627750" y="3108147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B7742-805B-4951-A0DF-6D51E3FEAEA0}">
      <dsp:nvSpPr>
        <dsp:cNvPr id="0" name=""/>
        <dsp:cNvSpPr/>
      </dsp:nvSpPr>
      <dsp:spPr>
        <a:xfrm>
          <a:off x="2683721" y="0"/>
          <a:ext cx="924454" cy="92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Information Hiding</a:t>
          </a:r>
          <a:endParaRPr lang="en-US" sz="800" kern="1200" dirty="0"/>
        </a:p>
      </dsp:txBody>
      <dsp:txXfrm>
        <a:off x="2683721" y="0"/>
        <a:ext cx="924454" cy="924560"/>
      </dsp:txXfrm>
    </dsp:sp>
    <dsp:sp modelId="{ADAF9137-AE34-440F-BE8B-D324B80CE327}">
      <dsp:nvSpPr>
        <dsp:cNvPr id="0" name=""/>
        <dsp:cNvSpPr/>
      </dsp:nvSpPr>
      <dsp:spPr>
        <a:xfrm>
          <a:off x="1543778" y="1002182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25CDD-406C-42CF-A35E-07BCF11957AD}">
      <dsp:nvSpPr>
        <dsp:cNvPr id="0" name=""/>
        <dsp:cNvSpPr/>
      </dsp:nvSpPr>
      <dsp:spPr>
        <a:xfrm>
          <a:off x="3678140" y="227584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A46955-4C45-4751-B895-93AF0AE47960}">
      <dsp:nvSpPr>
        <dsp:cNvPr id="0" name=""/>
        <dsp:cNvSpPr/>
      </dsp:nvSpPr>
      <dsp:spPr>
        <a:xfrm rot="5400000">
          <a:off x="3741126" y="-1381004"/>
          <a:ext cx="969168" cy="397713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Default mode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Read-only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Can have default value </a:t>
          </a:r>
          <a:endParaRPr lang="en-US" sz="1100" kern="1200" dirty="0"/>
        </a:p>
      </dsp:txBody>
      <dsp:txXfrm rot="5400000">
        <a:off x="3741126" y="-1381004"/>
        <a:ext cx="969168" cy="3977139"/>
      </dsp:txXfrm>
    </dsp:sp>
    <dsp:sp modelId="{4117E65C-3223-456C-9B59-DF80E32CB350}">
      <dsp:nvSpPr>
        <dsp:cNvPr id="0" name=""/>
        <dsp:cNvSpPr/>
      </dsp:nvSpPr>
      <dsp:spPr>
        <a:xfrm>
          <a:off x="0" y="1835"/>
          <a:ext cx="2237141" cy="121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</a:t>
          </a:r>
          <a:endParaRPr lang="en-US" sz="2800" kern="1200" dirty="0"/>
        </a:p>
      </dsp:txBody>
      <dsp:txXfrm>
        <a:off x="0" y="1835"/>
        <a:ext cx="2237141" cy="1211460"/>
      </dsp:txXfrm>
    </dsp:sp>
    <dsp:sp modelId="{21F93893-619A-4CFA-A0DD-90434A23C4C7}">
      <dsp:nvSpPr>
        <dsp:cNvPr id="0" name=""/>
        <dsp:cNvSpPr/>
      </dsp:nvSpPr>
      <dsp:spPr>
        <a:xfrm rot="5400000">
          <a:off x="3741126" y="-149908"/>
          <a:ext cx="969168" cy="397713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Write-only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No initial physical size allocated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Can have default value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5400000">
        <a:off x="3741126" y="-149908"/>
        <a:ext cx="969168" cy="3977139"/>
      </dsp:txXfrm>
    </dsp:sp>
    <dsp:sp modelId="{3EC8A08B-1E25-46D3-99D9-430BC03AAC39}">
      <dsp:nvSpPr>
        <dsp:cNvPr id="0" name=""/>
        <dsp:cNvSpPr/>
      </dsp:nvSpPr>
      <dsp:spPr>
        <a:xfrm>
          <a:off x="0" y="1273869"/>
          <a:ext cx="2237141" cy="121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</a:t>
          </a:r>
          <a:endParaRPr lang="en-US" sz="2800" kern="1200" dirty="0"/>
        </a:p>
      </dsp:txBody>
      <dsp:txXfrm>
        <a:off x="0" y="1273869"/>
        <a:ext cx="2237141" cy="1211460"/>
      </dsp:txXfrm>
    </dsp:sp>
    <dsp:sp modelId="{3A6C39FF-BBCD-4130-A5BC-1466787F04D9}">
      <dsp:nvSpPr>
        <dsp:cNvPr id="0" name=""/>
        <dsp:cNvSpPr/>
      </dsp:nvSpPr>
      <dsp:spPr>
        <a:xfrm rot="5400000">
          <a:off x="3741126" y="1163063"/>
          <a:ext cx="969168" cy="397713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Read-write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Can change the content of the variable but can’t change or exceed the actual parameter’s allocated size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Can‘t have a default value </a:t>
          </a:r>
          <a:endParaRPr lang="en-US" sz="1100" kern="1200" dirty="0"/>
        </a:p>
      </dsp:txBody>
      <dsp:txXfrm rot="5400000">
        <a:off x="3741126" y="1163063"/>
        <a:ext cx="969168" cy="3977139"/>
      </dsp:txXfrm>
    </dsp:sp>
    <dsp:sp modelId="{0CCCDCC1-6CC1-4D64-8B0F-CC88135C6DF6}">
      <dsp:nvSpPr>
        <dsp:cNvPr id="0" name=""/>
        <dsp:cNvSpPr/>
      </dsp:nvSpPr>
      <dsp:spPr>
        <a:xfrm>
          <a:off x="0" y="2545902"/>
          <a:ext cx="2237141" cy="121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 OUT</a:t>
          </a:r>
          <a:endParaRPr lang="en-US" sz="2800" kern="1200" dirty="0"/>
        </a:p>
      </dsp:txBody>
      <dsp:txXfrm>
        <a:off x="0" y="2545902"/>
        <a:ext cx="2237141" cy="1211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76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0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0668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00140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0663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44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252597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7170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782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9109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438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PL/SQL FUNDAMENTALS 2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5838790"/>
            <a:ext cx="7704138" cy="3465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Pregatit de:  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Gentiana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Mecu,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Software Developer</a:t>
            </a:r>
            <a:endParaRPr lang="de-DE" sz="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      Adriana Proteasa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, Software Developer</a:t>
            </a:r>
            <a:endParaRPr lang="de-DE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241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873304" y="754863"/>
            <a:ext cx="4091601" cy="593118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/>
          <a:p>
            <a:r>
              <a:rPr lang="en-US" sz="2800" b="1" dirty="0" smtClean="0"/>
              <a:t>Functions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73304" y="1815152"/>
            <a:ext cx="7956645" cy="357571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565A5C"/>
                </a:solidFill>
              </a:rPr>
              <a:t>CREATE OR REPLACE FUNCTION</a:t>
            </a:r>
            <a:r>
              <a:rPr lang="en-US" sz="1200" dirty="0">
                <a:solidFill>
                  <a:srgbClr val="565A5C"/>
                </a:solidFill>
              </a:rPr>
              <a:t> </a:t>
            </a:r>
            <a:r>
              <a:rPr lang="en-US" sz="1200" dirty="0" err="1">
                <a:solidFill>
                  <a:srgbClr val="565A5C"/>
                </a:solidFill>
              </a:rPr>
              <a:t>function_name</a:t>
            </a:r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 smtClean="0">
                <a:solidFill>
                  <a:srgbClr val="565A5C"/>
                </a:solidFill>
              </a:rPr>
              <a:t>                                                              [(</a:t>
            </a:r>
            <a:r>
              <a:rPr lang="en-US" sz="1200" dirty="0">
                <a:solidFill>
                  <a:srgbClr val="565A5C"/>
                </a:solidFill>
              </a:rPr>
              <a:t> parameter1 [IN][OUT] [NOCOPY] </a:t>
            </a:r>
            <a:r>
              <a:rPr lang="en-US" sz="1200" dirty="0" err="1">
                <a:solidFill>
                  <a:srgbClr val="565A5C"/>
                </a:solidFill>
              </a:rPr>
              <a:t>sql_datatype</a:t>
            </a:r>
            <a:r>
              <a:rPr lang="en-US" sz="1200" dirty="0">
                <a:solidFill>
                  <a:srgbClr val="565A5C"/>
                </a:solidFill>
              </a:rPr>
              <a:t> | </a:t>
            </a:r>
            <a:r>
              <a:rPr lang="en-US" sz="1200" dirty="0" err="1">
                <a:solidFill>
                  <a:srgbClr val="565A5C"/>
                </a:solidFill>
              </a:rPr>
              <a:t>plsql_datatype</a:t>
            </a:r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 smtClean="0">
                <a:solidFill>
                  <a:srgbClr val="565A5C"/>
                </a:solidFill>
              </a:rPr>
              <a:t>                                                              ,</a:t>
            </a:r>
            <a:r>
              <a:rPr lang="en-US" sz="1200" dirty="0">
                <a:solidFill>
                  <a:srgbClr val="565A5C"/>
                </a:solidFill>
              </a:rPr>
              <a:t> parameter2 [IN][OUT] [NOCOPY] </a:t>
            </a:r>
            <a:r>
              <a:rPr lang="en-US" sz="1200" dirty="0" err="1">
                <a:solidFill>
                  <a:srgbClr val="565A5C"/>
                </a:solidFill>
              </a:rPr>
              <a:t>sql_datatype</a:t>
            </a:r>
            <a:r>
              <a:rPr lang="en-US" sz="1200" dirty="0">
                <a:solidFill>
                  <a:srgbClr val="565A5C"/>
                </a:solidFill>
              </a:rPr>
              <a:t> | </a:t>
            </a:r>
            <a:r>
              <a:rPr lang="en-US" sz="1200" dirty="0" err="1">
                <a:solidFill>
                  <a:srgbClr val="565A5C"/>
                </a:solidFill>
              </a:rPr>
              <a:t>plsql_datatype</a:t>
            </a:r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 smtClean="0">
                <a:solidFill>
                  <a:srgbClr val="565A5C"/>
                </a:solidFill>
              </a:rPr>
              <a:t>                                                              ,</a:t>
            </a:r>
            <a:r>
              <a:rPr lang="en-US" sz="1200" dirty="0">
                <a:solidFill>
                  <a:srgbClr val="565A5C"/>
                </a:solidFill>
              </a:rPr>
              <a:t> parameter(n+1) [IN][OUT] [NOCOPY] </a:t>
            </a:r>
            <a:r>
              <a:rPr lang="en-US" sz="1200" dirty="0" err="1">
                <a:solidFill>
                  <a:srgbClr val="565A5C"/>
                </a:solidFill>
              </a:rPr>
              <a:t>sql_datatype</a:t>
            </a:r>
            <a:r>
              <a:rPr lang="en-US" sz="1200" dirty="0">
                <a:solidFill>
                  <a:srgbClr val="565A5C"/>
                </a:solidFill>
              </a:rPr>
              <a:t> | </a:t>
            </a:r>
            <a:r>
              <a:rPr lang="en-US" sz="1200" dirty="0" err="1">
                <a:solidFill>
                  <a:srgbClr val="565A5C"/>
                </a:solidFill>
              </a:rPr>
              <a:t>plsql_datatype</a:t>
            </a:r>
            <a:r>
              <a:rPr lang="en-US" sz="1200" dirty="0">
                <a:solidFill>
                  <a:srgbClr val="565A5C"/>
                </a:solidFill>
              </a:rPr>
              <a:t> )]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RETURN</a:t>
            </a:r>
            <a:r>
              <a:rPr lang="en-US" sz="1200" dirty="0">
                <a:solidFill>
                  <a:srgbClr val="565A5C"/>
                </a:solidFill>
              </a:rPr>
              <a:t> { </a:t>
            </a:r>
            <a:r>
              <a:rPr lang="en-US" sz="1200" dirty="0" err="1">
                <a:solidFill>
                  <a:srgbClr val="565A5C"/>
                </a:solidFill>
              </a:rPr>
              <a:t>sql_data_type</a:t>
            </a:r>
            <a:r>
              <a:rPr lang="en-US" sz="1200" dirty="0">
                <a:solidFill>
                  <a:srgbClr val="565A5C"/>
                </a:solidFill>
              </a:rPr>
              <a:t> | </a:t>
            </a:r>
            <a:r>
              <a:rPr lang="en-US" sz="1200" dirty="0" err="1">
                <a:solidFill>
                  <a:srgbClr val="565A5C"/>
                </a:solidFill>
              </a:rPr>
              <a:t>plsql_data_type</a:t>
            </a:r>
            <a:r>
              <a:rPr lang="en-US" sz="1200" dirty="0">
                <a:solidFill>
                  <a:srgbClr val="565A5C"/>
                </a:solidFill>
              </a:rPr>
              <a:t> }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 IS</a:t>
            </a:r>
          </a:p>
          <a:p>
            <a:r>
              <a:rPr lang="en-US" sz="1200" dirty="0" err="1">
                <a:solidFill>
                  <a:srgbClr val="565A5C"/>
                </a:solidFill>
              </a:rPr>
              <a:t>declaration_statements</a:t>
            </a:r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b="1" dirty="0">
                <a:solidFill>
                  <a:srgbClr val="565A5C"/>
                </a:solidFill>
              </a:rPr>
              <a:t>BEGIN</a:t>
            </a:r>
          </a:p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 err="1">
                <a:solidFill>
                  <a:srgbClr val="565A5C"/>
                </a:solidFill>
              </a:rPr>
              <a:t>execution_statements</a:t>
            </a:r>
            <a:endParaRPr lang="en-US" sz="1200" dirty="0">
              <a:solidFill>
                <a:srgbClr val="565A5C"/>
              </a:solidFill>
            </a:endParaRPr>
          </a:p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b="1" dirty="0">
                <a:solidFill>
                  <a:srgbClr val="565A5C"/>
                </a:solidFill>
              </a:rPr>
              <a:t>RETURN </a:t>
            </a:r>
            <a:r>
              <a:rPr lang="en-US" sz="1200" dirty="0">
                <a:solidFill>
                  <a:srgbClr val="565A5C"/>
                </a:solidFill>
              </a:rPr>
              <a:t>variable;</a:t>
            </a:r>
          </a:p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b="1" dirty="0">
                <a:solidFill>
                  <a:srgbClr val="565A5C"/>
                </a:solidFill>
              </a:rPr>
              <a:t>[EXCEPTION]</a:t>
            </a:r>
          </a:p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 err="1">
                <a:solidFill>
                  <a:srgbClr val="565A5C"/>
                </a:solidFill>
              </a:rPr>
              <a:t>exception_handling_statements</a:t>
            </a:r>
            <a:endParaRPr lang="en-US" sz="1200" dirty="0">
              <a:solidFill>
                <a:srgbClr val="565A5C"/>
              </a:solidFill>
            </a:endParaRPr>
          </a:p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b="1" dirty="0">
                <a:solidFill>
                  <a:srgbClr val="565A5C"/>
                </a:solidFill>
              </a:rPr>
              <a:t>END </a:t>
            </a:r>
            <a:r>
              <a:rPr lang="en-US" sz="1200" dirty="0">
                <a:solidFill>
                  <a:srgbClr val="565A5C"/>
                </a:solidFill>
              </a:rPr>
              <a:t>[</a:t>
            </a:r>
            <a:r>
              <a:rPr lang="en-US" sz="1200" dirty="0" err="1">
                <a:solidFill>
                  <a:srgbClr val="565A5C"/>
                </a:solidFill>
              </a:rPr>
              <a:t>function_name</a:t>
            </a:r>
            <a:r>
              <a:rPr lang="en-US" sz="1200" dirty="0">
                <a:solidFill>
                  <a:srgbClr val="565A5C"/>
                </a:solidFill>
              </a:rPr>
              <a:t>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8892" y="2021983"/>
            <a:ext cx="7342978" cy="10431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raise_salary</a:t>
            </a:r>
            <a:r>
              <a:rPr lang="en-US" sz="1200" dirty="0">
                <a:solidFill>
                  <a:schemeClr val="tx1"/>
                </a:solidFill>
              </a:rPr>
              <a:t>( </a:t>
            </a:r>
            <a:r>
              <a:rPr lang="en-US" sz="1200" dirty="0" err="1">
                <a:solidFill>
                  <a:schemeClr val="tx1"/>
                </a:solidFill>
              </a:rPr>
              <a:t>employee_id</a:t>
            </a:r>
            <a:r>
              <a:rPr lang="en-US" sz="1200" dirty="0">
                <a:solidFill>
                  <a:schemeClr val="tx1"/>
                </a:solidFill>
              </a:rPr>
              <a:t> number, </a:t>
            </a:r>
            <a:r>
              <a:rPr lang="en-US" sz="1200" dirty="0" err="1">
                <a:solidFill>
                  <a:schemeClr val="tx1"/>
                </a:solidFill>
              </a:rPr>
              <a:t>procent</a:t>
            </a:r>
            <a:r>
              <a:rPr lang="en-US" sz="1200" dirty="0">
                <a:solidFill>
                  <a:schemeClr val="tx1"/>
                </a:solidFill>
              </a:rPr>
              <a:t> number DEFAULT 0.1) </a:t>
            </a:r>
            <a:r>
              <a:rPr lang="en-US" sz="1200" b="1" dirty="0">
                <a:solidFill>
                  <a:schemeClr val="tx1"/>
                </a:solidFill>
              </a:rPr>
              <a:t>RETURN NUMBER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  IS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. . . .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/>
          <a:p>
            <a:r>
              <a:rPr lang="en-US" sz="2800" dirty="0" smtClean="0"/>
              <a:t>Calling Functions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8892" y="3629696"/>
            <a:ext cx="7342978" cy="18180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DECLARE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</a:t>
            </a:r>
            <a:r>
              <a:rPr lang="en-US" sz="1200" dirty="0" err="1">
                <a:solidFill>
                  <a:schemeClr val="tx1"/>
                </a:solidFill>
              </a:rPr>
              <a:t>cod_angajat</a:t>
            </a:r>
            <a:r>
              <a:rPr lang="en-US" sz="1200" dirty="0">
                <a:solidFill>
                  <a:schemeClr val="tx1"/>
                </a:solidFill>
              </a:rPr>
              <a:t>   NUMBER (6) := 120;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</a:t>
            </a:r>
            <a:r>
              <a:rPr lang="en-US" sz="1200" dirty="0" err="1">
                <a:solidFill>
                  <a:schemeClr val="tx1"/>
                </a:solidFill>
              </a:rPr>
              <a:t>procent_bonus</a:t>
            </a:r>
            <a:r>
              <a:rPr lang="en-US" sz="1200" dirty="0">
                <a:solidFill>
                  <a:schemeClr val="tx1"/>
                </a:solidFill>
              </a:rPr>
              <a:t> NUMBER (6) := 0.2;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raise_salary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cod_angajat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procent_bonus</a:t>
            </a:r>
            <a:r>
              <a:rPr lang="en-US" sz="1200" dirty="0">
                <a:solidFill>
                  <a:schemeClr val="tx1"/>
                </a:solidFill>
              </a:rPr>
              <a:t>); 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raise_salary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procent</a:t>
            </a:r>
            <a:r>
              <a:rPr lang="en-US" sz="1200" dirty="0">
                <a:solidFill>
                  <a:schemeClr val="tx1"/>
                </a:solidFill>
              </a:rPr>
              <a:t>  =&gt; </a:t>
            </a:r>
            <a:r>
              <a:rPr lang="en-US" sz="1200" dirty="0" err="1">
                <a:solidFill>
                  <a:schemeClr val="tx1"/>
                </a:solidFill>
              </a:rPr>
              <a:t>procent_bonus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employee_id</a:t>
            </a:r>
            <a:r>
              <a:rPr lang="en-US" sz="1200" dirty="0">
                <a:solidFill>
                  <a:schemeClr val="tx1"/>
                </a:solidFill>
              </a:rPr>
              <a:t>  =&gt; </a:t>
            </a:r>
            <a:r>
              <a:rPr lang="en-US" sz="1200" dirty="0" err="1">
                <a:solidFill>
                  <a:schemeClr val="tx1"/>
                </a:solidFill>
              </a:rPr>
              <a:t>cod_angajat</a:t>
            </a:r>
            <a:r>
              <a:rPr lang="en-US" sz="1200" dirty="0">
                <a:solidFill>
                  <a:schemeClr val="tx1"/>
                </a:solidFill>
              </a:rPr>
              <a:t>);            </a:t>
            </a:r>
            <a:r>
              <a:rPr lang="en-US" sz="1200" dirty="0" err="1">
                <a:solidFill>
                  <a:schemeClr val="tx1"/>
                </a:solidFill>
              </a:rPr>
              <a:t>raise_salary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cod_angajat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procent</a:t>
            </a:r>
            <a:r>
              <a:rPr lang="en-US" sz="1200" dirty="0">
                <a:solidFill>
                  <a:schemeClr val="tx1"/>
                </a:solidFill>
              </a:rPr>
              <a:t> =&gt; </a:t>
            </a:r>
            <a:r>
              <a:rPr lang="en-US" sz="1200" dirty="0" err="1">
                <a:solidFill>
                  <a:schemeClr val="tx1"/>
                </a:solidFill>
              </a:rPr>
              <a:t>procent_bonus</a:t>
            </a:r>
            <a:r>
              <a:rPr lang="en-US" sz="1200" dirty="0">
                <a:solidFill>
                  <a:schemeClr val="tx1"/>
                </a:solidFill>
              </a:rPr>
              <a:t>);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END;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676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7367872" cy="853630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defineasca</a:t>
            </a:r>
            <a:r>
              <a:rPr lang="en-US" dirty="0" smtClean="0"/>
              <a:t>  o </a:t>
            </a:r>
            <a:r>
              <a:rPr lang="en-US" dirty="0" err="1" smtClean="0"/>
              <a:t>functie</a:t>
            </a:r>
            <a:r>
              <a:rPr lang="en-US" dirty="0" smtClean="0"/>
              <a:t> care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parametru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CNP valid!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2401373"/>
            <a:ext cx="9143999" cy="1620104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Procedures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379600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Procedures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979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be right operands or called from SQL statements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6382" y="2493035"/>
            <a:ext cx="6912821" cy="358022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65A5C"/>
                </a:solidFill>
              </a:rPr>
              <a:t>CREATE </a:t>
            </a:r>
            <a:r>
              <a:rPr lang="en-US" sz="1400" dirty="0">
                <a:solidFill>
                  <a:srgbClr val="565A5C"/>
                </a:solidFill>
              </a:rPr>
              <a:t>OR REPLACE PROCEDURE </a:t>
            </a:r>
            <a:r>
              <a:rPr lang="en-US" sz="1400" dirty="0" err="1">
                <a:solidFill>
                  <a:srgbClr val="565A5C"/>
                </a:solidFill>
              </a:rPr>
              <a:t>procedure_name</a:t>
            </a:r>
            <a:endParaRPr lang="en-US" sz="1400" dirty="0">
              <a:solidFill>
                <a:srgbClr val="565A5C"/>
              </a:solidFill>
            </a:endParaRPr>
          </a:p>
          <a:p>
            <a:pPr lvl="3"/>
            <a:r>
              <a:rPr lang="en-US" sz="1400" dirty="0">
                <a:solidFill>
                  <a:srgbClr val="565A5C"/>
                </a:solidFill>
              </a:rPr>
              <a:t>[( parameter1 [IN][OUT] [NOCOPY] </a:t>
            </a:r>
            <a:r>
              <a:rPr lang="en-US" sz="1400" dirty="0" err="1">
                <a:solidFill>
                  <a:srgbClr val="565A5C"/>
                </a:solidFill>
              </a:rPr>
              <a:t>sql_datatype</a:t>
            </a:r>
            <a:r>
              <a:rPr lang="en-US" sz="1400" dirty="0">
                <a:solidFill>
                  <a:srgbClr val="565A5C"/>
                </a:solidFill>
              </a:rPr>
              <a:t> | </a:t>
            </a:r>
            <a:r>
              <a:rPr lang="en-US" sz="1400" dirty="0" err="1">
                <a:solidFill>
                  <a:srgbClr val="565A5C"/>
                </a:solidFill>
              </a:rPr>
              <a:t>plsql_datatype</a:t>
            </a:r>
            <a:endParaRPr lang="en-US" sz="1400" dirty="0">
              <a:solidFill>
                <a:srgbClr val="565A5C"/>
              </a:solidFill>
            </a:endParaRPr>
          </a:p>
          <a:p>
            <a:pPr lvl="3"/>
            <a:r>
              <a:rPr lang="en-US" sz="1400" dirty="0">
                <a:solidFill>
                  <a:srgbClr val="565A5C"/>
                </a:solidFill>
              </a:rPr>
              <a:t>, parameter2 [IN][OUT] [NOCOPY] </a:t>
            </a:r>
            <a:r>
              <a:rPr lang="en-US" sz="1400" dirty="0" err="1">
                <a:solidFill>
                  <a:srgbClr val="565A5C"/>
                </a:solidFill>
              </a:rPr>
              <a:t>sql_datatype</a:t>
            </a:r>
            <a:r>
              <a:rPr lang="en-US" sz="1400" dirty="0">
                <a:solidFill>
                  <a:srgbClr val="565A5C"/>
                </a:solidFill>
              </a:rPr>
              <a:t> | </a:t>
            </a:r>
            <a:r>
              <a:rPr lang="en-US" sz="1400" dirty="0" err="1">
                <a:solidFill>
                  <a:srgbClr val="565A5C"/>
                </a:solidFill>
              </a:rPr>
              <a:t>plsql_datatype</a:t>
            </a:r>
            <a:endParaRPr lang="en-US" sz="1400" dirty="0">
              <a:solidFill>
                <a:srgbClr val="565A5C"/>
              </a:solidFill>
            </a:endParaRPr>
          </a:p>
          <a:p>
            <a:pPr lvl="3"/>
            <a:r>
              <a:rPr lang="en-US" sz="1400" dirty="0">
                <a:solidFill>
                  <a:srgbClr val="565A5C"/>
                </a:solidFill>
              </a:rPr>
              <a:t>, parameter(n+1) [IN][OUT] [NOCOPY] </a:t>
            </a:r>
            <a:r>
              <a:rPr lang="en-US" sz="1400" dirty="0" err="1">
                <a:solidFill>
                  <a:srgbClr val="565A5C"/>
                </a:solidFill>
              </a:rPr>
              <a:t>sql_datatype</a:t>
            </a:r>
            <a:r>
              <a:rPr lang="en-US" sz="1400" dirty="0">
                <a:solidFill>
                  <a:srgbClr val="565A5C"/>
                </a:solidFill>
              </a:rPr>
              <a:t> | </a:t>
            </a:r>
            <a:r>
              <a:rPr lang="en-US" sz="1400" dirty="0" err="1">
                <a:solidFill>
                  <a:srgbClr val="565A5C"/>
                </a:solidFill>
              </a:rPr>
              <a:t>plsql_datatype</a:t>
            </a:r>
            <a:r>
              <a:rPr lang="en-US" sz="1400" dirty="0">
                <a:solidFill>
                  <a:srgbClr val="565A5C"/>
                </a:solidFill>
              </a:rPr>
              <a:t> )]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IS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declaration_statements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execution_statements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[EXCEPTION]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exception_handling_statements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END [</a:t>
            </a:r>
            <a:r>
              <a:rPr lang="en-US" sz="1400" dirty="0" err="1">
                <a:solidFill>
                  <a:srgbClr val="565A5C"/>
                </a:solidFill>
              </a:rPr>
              <a:t>procedure_name</a:t>
            </a:r>
            <a:r>
              <a:rPr lang="en-US" sz="1400" dirty="0">
                <a:solidFill>
                  <a:srgbClr val="565A5C"/>
                </a:solidFill>
              </a:rPr>
              <a:t>];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/</a:t>
            </a:r>
          </a:p>
          <a:p>
            <a:pPr algn="ctr"/>
            <a:endParaRPr lang="en-US" sz="1400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48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5"/>
            <a:ext cx="7758810" cy="3110693"/>
          </a:xfrm>
        </p:spPr>
        <p:txBody>
          <a:bodyPr>
            <a:normAutofit/>
          </a:bodyPr>
          <a:lstStyle/>
          <a:p>
            <a:r>
              <a:rPr lang="en-US" i="1" dirty="0" smtClean="0"/>
              <a:t>Sa se </a:t>
            </a:r>
            <a:r>
              <a:rPr lang="en-US" i="1" dirty="0" err="1" smtClean="0"/>
              <a:t>creeze</a:t>
            </a:r>
            <a:r>
              <a:rPr lang="en-US" i="1" dirty="0" smtClean="0"/>
              <a:t> o </a:t>
            </a:r>
            <a:r>
              <a:rPr lang="en-US" i="1" dirty="0" err="1" smtClean="0"/>
              <a:t>procedura</a:t>
            </a:r>
            <a:r>
              <a:rPr lang="en-US" i="1" dirty="0" smtClean="0"/>
              <a:t> care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afiseze</a:t>
            </a:r>
            <a:r>
              <a:rPr lang="en-US" i="1" dirty="0" smtClean="0"/>
              <a:t> </a:t>
            </a:r>
            <a:r>
              <a:rPr lang="en-US" i="1" dirty="0" err="1" smtClean="0"/>
              <a:t>departamentul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salariul</a:t>
            </a:r>
            <a:r>
              <a:rPr lang="en-US" i="1" dirty="0" smtClean="0"/>
              <a:t> </a:t>
            </a:r>
            <a:r>
              <a:rPr lang="en-US" i="1" dirty="0" err="1" smtClean="0"/>
              <a:t>mediu</a:t>
            </a:r>
            <a:r>
              <a:rPr lang="en-US" i="1" dirty="0" smtClean="0"/>
              <a:t> din </a:t>
            </a:r>
            <a:r>
              <a:rPr lang="en-US" i="1" dirty="0" err="1" smtClean="0"/>
              <a:t>fiecare</a:t>
            </a:r>
            <a:r>
              <a:rPr lang="en-US" i="1" dirty="0" smtClean="0"/>
              <a:t> </a:t>
            </a:r>
            <a:r>
              <a:rPr lang="en-US" i="1" dirty="0" err="1" smtClean="0"/>
              <a:t>departament</a:t>
            </a:r>
            <a:r>
              <a:rPr lang="en-US" i="1" dirty="0" smtClean="0"/>
              <a:t>, </a:t>
            </a:r>
            <a:r>
              <a:rPr lang="en-US" i="1" dirty="0" err="1" smtClean="0"/>
              <a:t>salariul</a:t>
            </a:r>
            <a:r>
              <a:rPr lang="en-US" i="1" dirty="0" smtClean="0"/>
              <a:t> </a:t>
            </a:r>
            <a:r>
              <a:rPr lang="en-US" i="1" dirty="0" err="1" smtClean="0"/>
              <a:t>mediu</a:t>
            </a:r>
            <a:r>
              <a:rPr lang="en-US" i="1" dirty="0" smtClean="0"/>
              <a:t> </a:t>
            </a:r>
            <a:r>
              <a:rPr lang="en-US" i="1" dirty="0" err="1" smtClean="0"/>
              <a:t>pe</a:t>
            </a:r>
            <a:r>
              <a:rPr lang="en-US" i="1" dirty="0" smtClean="0"/>
              <a:t> </a:t>
            </a:r>
            <a:r>
              <a:rPr lang="en-US" i="1" dirty="0" err="1" smtClean="0"/>
              <a:t>companie</a:t>
            </a:r>
            <a:r>
              <a:rPr lang="en-US" i="1" dirty="0" smtClean="0"/>
              <a:t> (</a:t>
            </a:r>
            <a:r>
              <a:rPr lang="en-US" i="1" dirty="0" err="1" smtClean="0"/>
              <a:t>folosind</a:t>
            </a:r>
            <a:r>
              <a:rPr lang="en-US" i="1" dirty="0" smtClean="0"/>
              <a:t> cursor </a:t>
            </a:r>
            <a:r>
              <a:rPr lang="en-US" i="1" dirty="0" err="1" smtClean="0"/>
              <a:t>parametrizat</a:t>
            </a:r>
            <a:r>
              <a:rPr lang="en-US" i="1" dirty="0" smtClean="0"/>
              <a:t> in </a:t>
            </a:r>
            <a:r>
              <a:rPr lang="en-US" i="1" dirty="0" err="1" smtClean="0"/>
              <a:t>zona</a:t>
            </a:r>
            <a:r>
              <a:rPr lang="en-US" i="1" dirty="0" smtClean="0"/>
              <a:t> Declare)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534371"/>
            <a:ext cx="9144000" cy="393065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Cofee</a:t>
            </a:r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break ! 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874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SESSION 2</a:t>
            </a:r>
          </a:p>
          <a:p>
            <a:pPr algn="ctr"/>
            <a:endParaRPr lang="en-US" sz="3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packages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5442" y="1663164"/>
            <a:ext cx="7715179" cy="393065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libraries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Container </a:t>
            </a:r>
            <a:r>
              <a:rPr lang="en-US" dirty="0"/>
              <a:t>for multiple functions and </a:t>
            </a:r>
            <a:r>
              <a:rPr lang="en-US" dirty="0" smtClean="0"/>
              <a:t>procedures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package </a:t>
            </a:r>
            <a:r>
              <a:rPr lang="en-US" dirty="0" smtClean="0"/>
              <a:t>has </a:t>
            </a:r>
            <a:r>
              <a:rPr lang="en-US" dirty="0"/>
              <a:t>two mandatory parts:</a:t>
            </a:r>
          </a:p>
          <a:p>
            <a:pPr marL="800100" lvl="1" indent="-342900">
              <a:buAutoNum type="arabicPeriod"/>
            </a:pPr>
            <a:r>
              <a:rPr lang="en-US" sz="1800" dirty="0" smtClean="0"/>
              <a:t>Package specification</a:t>
            </a:r>
          </a:p>
          <a:p>
            <a:pPr marL="800100" lvl="1" indent="-342900">
              <a:buAutoNum type="arabicPeriod"/>
            </a:pPr>
            <a:r>
              <a:rPr lang="en-US" sz="1800" dirty="0" smtClean="0"/>
              <a:t>Package </a:t>
            </a:r>
            <a:r>
              <a:rPr lang="en-US" sz="1800" dirty="0"/>
              <a:t>body or definition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3031" y="2817186"/>
            <a:ext cx="4333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254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Package </a:t>
            </a:r>
            <a:r>
              <a:rPr lang="en-US" sz="2800" dirty="0" smtClean="0"/>
              <a:t>Specification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540276" y="2628657"/>
            <a:ext cx="6755641" cy="339865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CREATE [OR REPLACE] PACKAGE </a:t>
            </a:r>
            <a:r>
              <a:rPr lang="en-US" sz="1400" dirty="0" err="1">
                <a:solidFill>
                  <a:srgbClr val="565A5C"/>
                </a:solidFill>
              </a:rPr>
              <a:t>package_name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    IS | AS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variable_declaration</a:t>
            </a:r>
            <a:r>
              <a:rPr lang="en-US" sz="1400" dirty="0">
                <a:solidFill>
                  <a:srgbClr val="565A5C"/>
                </a:solidFill>
              </a:rPr>
              <a:t> ...]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constant_declaration</a:t>
            </a:r>
            <a:r>
              <a:rPr lang="en-US" sz="1400" dirty="0">
                <a:solidFill>
                  <a:srgbClr val="565A5C"/>
                </a:solidFill>
              </a:rPr>
              <a:t> ...]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exception_declaration</a:t>
            </a:r>
            <a:r>
              <a:rPr lang="en-US" sz="1400" dirty="0">
                <a:solidFill>
                  <a:srgbClr val="565A5C"/>
                </a:solidFill>
              </a:rPr>
              <a:t> ...] 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cursor_specification</a:t>
            </a:r>
            <a:r>
              <a:rPr lang="en-US" sz="1400" dirty="0">
                <a:solidFill>
                  <a:srgbClr val="565A5C"/>
                </a:solidFill>
              </a:rPr>
              <a:t> ...]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[PROCEDURE [Schema..] </a:t>
            </a:r>
            <a:r>
              <a:rPr lang="en-US" sz="1400" dirty="0" err="1">
                <a:solidFill>
                  <a:srgbClr val="565A5C"/>
                </a:solidFill>
              </a:rPr>
              <a:t>procedure_name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		[ (parameter {IN,OUT,IN OUT} datatype [,parameter]) 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[FUNCTION [Schema..] </a:t>
            </a:r>
            <a:r>
              <a:rPr lang="en-US" sz="1400" dirty="0" err="1">
                <a:solidFill>
                  <a:srgbClr val="565A5C"/>
                </a:solidFill>
              </a:rPr>
              <a:t>function_name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		[ (parameter {IN,OUT,IN OUT} datatype [,parameter]) 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	RETURN </a:t>
            </a:r>
            <a:r>
              <a:rPr lang="en-US" sz="1400" dirty="0" err="1">
                <a:solidFill>
                  <a:srgbClr val="565A5C"/>
                </a:solidFill>
              </a:rPr>
              <a:t>return_datatype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	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[</a:t>
            </a:r>
            <a:r>
              <a:rPr lang="en-US" sz="1400" dirty="0" err="1">
                <a:solidFill>
                  <a:srgbClr val="565A5C"/>
                </a:solidFill>
              </a:rPr>
              <a:t>package_name</a:t>
            </a:r>
            <a:r>
              <a:rPr lang="en-US" sz="1400" dirty="0">
                <a:solidFill>
                  <a:srgbClr val="565A5C"/>
                </a:solidFill>
              </a:rPr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303" y="2072003"/>
            <a:ext cx="7575238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Interface </a:t>
            </a:r>
            <a:r>
              <a:rPr lang="en-US" sz="1600" dirty="0"/>
              <a:t>to the package. </a:t>
            </a:r>
          </a:p>
        </p:txBody>
      </p:sp>
    </p:spTree>
    <p:extLst>
      <p:ext uri="{BB962C8B-B14F-4D97-AF65-F5344CB8AC3E}">
        <p14:creationId xmlns:p14="http://schemas.microsoft.com/office/powerpoint/2010/main" xmlns="" val="107353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0018" y="766800"/>
            <a:ext cx="8033478" cy="594000"/>
          </a:xfrm>
        </p:spPr>
        <p:txBody>
          <a:bodyPr/>
          <a:lstStyle/>
          <a:p>
            <a:r>
              <a:rPr lang="en-US" sz="2800" dirty="0" smtClean="0"/>
              <a:t>What’s in this Course?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90018" y="1684962"/>
            <a:ext cx="5171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Session 1 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1. Named blocks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2. Functions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3. Procedures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Session 2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1. Packages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2. Database Triggers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Session 3 </a:t>
            </a:r>
            <a:r>
              <a:rPr lang="en-US" sz="2000" dirty="0" smtClean="0"/>
              <a:t>-	Hands on! </a:t>
            </a:r>
          </a:p>
        </p:txBody>
      </p:sp>
    </p:spTree>
    <p:extLst>
      <p:ext uri="{BB962C8B-B14F-4D97-AF65-F5344CB8AC3E}">
        <p14:creationId xmlns:p14="http://schemas.microsoft.com/office/powerpoint/2010/main" xmlns="" val="14356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3303" y="1854557"/>
            <a:ext cx="7794178" cy="230531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CREATE OR REPLACE PACKAGE </a:t>
            </a:r>
            <a:r>
              <a:rPr lang="en-US" sz="1400" dirty="0" err="1">
                <a:solidFill>
                  <a:schemeClr val="tx1"/>
                </a:solidFill>
              </a:rPr>
              <a:t>hr_pack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IS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b="1" dirty="0">
                <a:solidFill>
                  <a:schemeClr val="tx1"/>
                </a:solidFill>
              </a:rPr>
              <a:t>PROCEDURE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raise_salary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p_id</a:t>
            </a:r>
            <a:r>
              <a:rPr lang="en-US" sz="1400" dirty="0">
                <a:solidFill>
                  <a:schemeClr val="tx1"/>
                </a:solidFill>
              </a:rPr>
              <a:t>        IN </a:t>
            </a:r>
            <a:r>
              <a:rPr lang="en-US" sz="1400" dirty="0" err="1">
                <a:solidFill>
                  <a:schemeClr val="tx1"/>
                </a:solidFill>
              </a:rPr>
              <a:t>employees.employee_id%TYPE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</a:rPr>
              <a:t>p_percent</a:t>
            </a:r>
            <a:r>
              <a:rPr lang="en-US" sz="1400" dirty="0">
                <a:solidFill>
                  <a:schemeClr val="tx1"/>
                </a:solidFill>
              </a:rPr>
              <a:t>   IN NUMBER);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b="1" dirty="0">
                <a:solidFill>
                  <a:schemeClr val="tx1"/>
                </a:solidFill>
              </a:rPr>
              <a:t>FUNCTION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get_sal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p_id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employees.employee_id%TYPE</a:t>
            </a:r>
            <a:r>
              <a:rPr lang="en-US" sz="1400" dirty="0" smtClean="0">
                <a:solidFill>
                  <a:schemeClr val="tx1"/>
                </a:solidFill>
              </a:rPr>
              <a:t>) </a:t>
            </a:r>
            <a:r>
              <a:rPr lang="en-US" sz="1400" b="1" dirty="0" smtClean="0">
                <a:solidFill>
                  <a:schemeClr val="tx1"/>
                </a:solidFill>
              </a:rPr>
              <a:t>RETURN </a:t>
            </a:r>
            <a:r>
              <a:rPr lang="en-US" sz="1400" b="1" dirty="0">
                <a:solidFill>
                  <a:schemeClr val="tx1"/>
                </a:solidFill>
              </a:rPr>
              <a:t>NUMBER;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Package </a:t>
            </a:r>
            <a:r>
              <a:rPr lang="en-US" sz="2800" dirty="0" smtClean="0"/>
              <a:t>Specification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387143" y="4353059"/>
            <a:ext cx="5280338" cy="114622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package_name.type_name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package_name.item_name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package_name.subroutine_name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49" y="4654514"/>
            <a:ext cx="28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Calling</a:t>
            </a:r>
            <a:r>
              <a:rPr lang="en-US" dirty="0"/>
              <a:t> </a:t>
            </a:r>
            <a:r>
              <a:rPr lang="en-US" dirty="0" smtClean="0"/>
              <a:t>a subcomponent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87437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Package Body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236372" y="1942587"/>
            <a:ext cx="6617793" cy="327354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CREATE [OR REPLACE] PACKAGE BODY </a:t>
            </a:r>
            <a:r>
              <a:rPr lang="en-US" sz="1400" dirty="0" err="1">
                <a:solidFill>
                  <a:srgbClr val="565A5C"/>
                </a:solidFill>
              </a:rPr>
              <a:t>package_name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    IS | AS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private_variable_declaration</a:t>
            </a:r>
            <a:r>
              <a:rPr lang="en-US" sz="1400" dirty="0">
                <a:solidFill>
                  <a:srgbClr val="565A5C"/>
                </a:solidFill>
              </a:rPr>
              <a:t> ...]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[</a:t>
            </a:r>
            <a:r>
              <a:rPr lang="en-US" sz="1400" dirty="0" err="1">
                <a:solidFill>
                  <a:srgbClr val="565A5C"/>
                </a:solidFill>
              </a:rPr>
              <a:t>private_constant_declaration</a:t>
            </a:r>
            <a:r>
              <a:rPr lang="en-US" sz="1400" dirty="0">
                <a:solidFill>
                  <a:srgbClr val="565A5C"/>
                </a:solidFill>
              </a:rPr>
              <a:t> ...]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BEGIN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	[</a:t>
            </a:r>
            <a:r>
              <a:rPr lang="en-US" sz="1400" dirty="0" err="1">
                <a:solidFill>
                  <a:srgbClr val="565A5C"/>
                </a:solidFill>
              </a:rPr>
              <a:t>initialization_statement</a:t>
            </a:r>
            <a:r>
              <a:rPr lang="en-US" sz="1400" dirty="0">
                <a:solidFill>
                  <a:srgbClr val="565A5C"/>
                </a:solidFill>
              </a:rPr>
              <a:t>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	</a:t>
            </a:r>
            <a:r>
              <a:rPr lang="en-US" sz="1400" dirty="0" smtClean="0">
                <a:solidFill>
                  <a:srgbClr val="565A5C"/>
                </a:solidFill>
              </a:rPr>
              <a:t>PROCEDURE  </a:t>
            </a:r>
            <a:r>
              <a:rPr lang="en-US" sz="1400" dirty="0" err="1" smtClean="0">
                <a:solidFill>
                  <a:srgbClr val="565A5C"/>
                </a:solidFill>
              </a:rPr>
              <a:t>procedure_name</a:t>
            </a:r>
            <a:r>
              <a:rPr lang="en-US" sz="1400" dirty="0" smtClean="0">
                <a:solidFill>
                  <a:srgbClr val="565A5C"/>
                </a:solidFill>
              </a:rPr>
              <a:t> AS BEGIN NULL ; END;</a:t>
            </a:r>
            <a:r>
              <a:rPr lang="en-US" sz="1400" dirty="0">
                <a:solidFill>
                  <a:srgbClr val="565A5C"/>
                </a:solidFill>
              </a:rPr>
              <a:t>		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smtClean="0">
                <a:solidFill>
                  <a:srgbClr val="565A5C"/>
                </a:solidFill>
              </a:rPr>
              <a:t>                    FUNCTION </a:t>
            </a:r>
            <a:r>
              <a:rPr lang="en-US" sz="1400" dirty="0" err="1" smtClean="0">
                <a:solidFill>
                  <a:srgbClr val="565A5C"/>
                </a:solidFill>
              </a:rPr>
              <a:t>function_nam</a:t>
            </a:r>
            <a:r>
              <a:rPr lang="en-US" sz="1400" dirty="0" smtClean="0">
                <a:solidFill>
                  <a:srgbClr val="565A5C"/>
                </a:solidFill>
              </a:rPr>
              <a:t> IS/AS BEGIN NULL; END; 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[EXCEPTION 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	WHEN built-in_exception_name_1 THEN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		User defined statement (action) will be taken;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	]	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</a:t>
            </a:r>
            <a:r>
              <a:rPr lang="en-US" sz="1400" dirty="0" smtClean="0">
                <a:solidFill>
                  <a:srgbClr val="565A5C"/>
                </a:solidFill>
              </a:rPr>
              <a:t>;</a:t>
            </a:r>
            <a:endParaRPr lang="en-US" sz="1400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00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Overloading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32763" y="3783357"/>
            <a:ext cx="7292100" cy="14712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CREATE OR REPLACE PACKAGE </a:t>
            </a:r>
            <a:r>
              <a:rPr lang="en-US" sz="1400" dirty="0" smtClean="0">
                <a:solidFill>
                  <a:srgbClr val="565A5C"/>
                </a:solidFill>
              </a:rPr>
              <a:t>overloading IS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smtClean="0">
                <a:solidFill>
                  <a:srgbClr val="565A5C"/>
                </a:solidFill>
              </a:rPr>
              <a:t>   FUNCTION </a:t>
            </a:r>
            <a:r>
              <a:rPr lang="en-US" sz="1400" dirty="0">
                <a:solidFill>
                  <a:srgbClr val="565A5C"/>
                </a:solidFill>
              </a:rPr>
              <a:t>adding (a NUMBER, b NUMBER) RETURN NUMBER;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    FUNCTION </a:t>
            </a:r>
            <a:r>
              <a:rPr lang="en-US" sz="1400" dirty="0">
                <a:solidFill>
                  <a:srgbClr val="565A5C"/>
                </a:solidFill>
              </a:rPr>
              <a:t>adding </a:t>
            </a:r>
            <a:r>
              <a:rPr lang="en-US" sz="1400" dirty="0" smtClean="0">
                <a:solidFill>
                  <a:srgbClr val="565A5C"/>
                </a:solidFill>
              </a:rPr>
              <a:t>(a</a:t>
            </a:r>
            <a:r>
              <a:rPr lang="en-US" sz="1400" dirty="0">
                <a:solidFill>
                  <a:srgbClr val="565A5C"/>
                </a:solidFill>
              </a:rPr>
              <a:t> NUMBER, b </a:t>
            </a:r>
            <a:r>
              <a:rPr lang="en-US" sz="1400" dirty="0" err="1" smtClean="0">
                <a:solidFill>
                  <a:srgbClr val="565A5C"/>
                </a:solidFill>
              </a:rPr>
              <a:t>NUMBER,c</a:t>
            </a:r>
            <a:r>
              <a:rPr lang="en-US" sz="1400" dirty="0" smtClean="0">
                <a:solidFill>
                  <a:srgbClr val="565A5C"/>
                </a:solidFill>
              </a:rPr>
              <a:t> NUMBER) RETURN NUMBER;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END </a:t>
            </a:r>
            <a:r>
              <a:rPr lang="en-US" sz="1400" dirty="0" smtClean="0">
                <a:solidFill>
                  <a:srgbClr val="565A5C"/>
                </a:solidFill>
              </a:rPr>
              <a:t> overloading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36979" y="1933623"/>
            <a:ext cx="7687884" cy="18527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than one function or procedure with the same identifier  but different signatures.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overloaded component differs in either the number </a:t>
            </a:r>
            <a:r>
              <a:rPr lang="en-US" dirty="0" smtClean="0"/>
              <a:t>of parameters </a:t>
            </a:r>
            <a:r>
              <a:rPr lang="en-US" dirty="0"/>
              <a:t>or the datatypes of parameters in respective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63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Package Variables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17929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Packaged public variables </a:t>
            </a:r>
            <a:r>
              <a:rPr lang="en-US" dirty="0" smtClean="0"/>
              <a:t>persist in a </a:t>
            </a:r>
            <a:r>
              <a:rPr lang="en-US" dirty="0"/>
              <a:t>session.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shared by all subprograms that execute in the environment.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you maintain data across transactions without storing it in the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312495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779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triggers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39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9684" y="1701801"/>
            <a:ext cx="7715179" cy="393065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pecialized </a:t>
            </a:r>
            <a:r>
              <a:rPr lang="en-US" dirty="0"/>
              <a:t>stored </a:t>
            </a:r>
            <a:r>
              <a:rPr lang="en-US" dirty="0" smtClean="0"/>
              <a:t>programs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Fired </a:t>
            </a:r>
            <a:r>
              <a:rPr lang="en-US" dirty="0"/>
              <a:t>when a triggering event occurs in the database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Data Definition Language </a:t>
            </a:r>
            <a:r>
              <a:rPr lang="en-US" sz="1800" dirty="0" smtClean="0"/>
              <a:t>triggers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Data Manipulation Language </a:t>
            </a:r>
            <a:r>
              <a:rPr lang="en-US" sz="1800" dirty="0" smtClean="0"/>
              <a:t>triggers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Compound </a:t>
            </a:r>
            <a:r>
              <a:rPr lang="en-US" sz="1800" dirty="0" smtClean="0"/>
              <a:t>triggers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Instead-of triggers</a:t>
            </a:r>
            <a:endParaRPr lang="en-US" sz="18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System </a:t>
            </a:r>
            <a:r>
              <a:rPr lang="en-US" sz="1800" dirty="0"/>
              <a:t>or database event triggers</a:t>
            </a:r>
          </a:p>
        </p:txBody>
      </p:sp>
    </p:spTree>
    <p:extLst>
      <p:ext uri="{BB962C8B-B14F-4D97-AF65-F5344CB8AC3E}">
        <p14:creationId xmlns:p14="http://schemas.microsoft.com/office/powerpoint/2010/main" xmlns="" val="202981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you can do with triggers?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4930" y="1701801"/>
            <a:ext cx="7699933" cy="393065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Control </a:t>
            </a:r>
            <a:r>
              <a:rPr lang="en-US" dirty="0"/>
              <a:t>the behavior of DDL </a:t>
            </a:r>
            <a:r>
              <a:rPr lang="en-US" dirty="0" smtClean="0"/>
              <a:t>statements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Control </a:t>
            </a:r>
            <a:r>
              <a:rPr lang="en-US" dirty="0"/>
              <a:t>the behavior of DML </a:t>
            </a:r>
            <a:r>
              <a:rPr lang="en-US" dirty="0" smtClean="0"/>
              <a:t>statements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Enforce referential integrity, complex business rules, and security policies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Control and redirect DML statements when they change data in a view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Audit information of system access and behavior by creating transparent 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161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DDL Triggers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9140" y="1816263"/>
            <a:ext cx="5862854" cy="635481"/>
          </a:xfrm>
        </p:spPr>
        <p:txBody>
          <a:bodyPr/>
          <a:lstStyle/>
          <a:p>
            <a:r>
              <a:rPr lang="en-US" b="1" dirty="0" smtClean="0"/>
              <a:t>Audit on database changes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3996" y="2487886"/>
            <a:ext cx="5490590" cy="283571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CREATE [OR REPLACE] TRIGGER 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 smtClean="0">
                <a:solidFill>
                  <a:srgbClr val="565A5C"/>
                </a:solidFill>
              </a:rPr>
              <a:t>timing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event1 [</a:t>
            </a:r>
            <a:r>
              <a:rPr lang="en-US" sz="1400" dirty="0">
                <a:solidFill>
                  <a:srgbClr val="565A5C"/>
                </a:solidFill>
              </a:rPr>
              <a:t>OR event2 OR event3] 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 smtClean="0">
                <a:solidFill>
                  <a:srgbClr val="565A5C"/>
                </a:solidFill>
              </a:rPr>
              <a:t>ON DATABASE/SCHEMA   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WHEN (logical expression)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DECLARE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BEGIN 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 err="1" smtClean="0">
                <a:solidFill>
                  <a:srgbClr val="565A5C"/>
                </a:solidFill>
              </a:rPr>
              <a:t>trigger_body</a:t>
            </a:r>
            <a:r>
              <a:rPr lang="en-US" sz="1400" dirty="0" smtClean="0">
                <a:solidFill>
                  <a:srgbClr val="565A5C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END;</a:t>
            </a:r>
            <a:endParaRPr lang="en-US" sz="1400" dirty="0">
              <a:solidFill>
                <a:srgbClr val="565A5C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24991" y="2498946"/>
            <a:ext cx="1532137" cy="106452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BEFORE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AFTER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INSTEAD </a:t>
            </a:r>
            <a:r>
              <a:rPr lang="en-US" sz="1200" dirty="0">
                <a:solidFill>
                  <a:srgbClr val="565A5C"/>
                </a:solidFill>
              </a:rPr>
              <a:t>OF</a:t>
            </a:r>
          </a:p>
          <a:p>
            <a:endParaRPr lang="en-US" sz="1200" dirty="0">
              <a:solidFill>
                <a:srgbClr val="565A5C"/>
              </a:solidFill>
            </a:endParaRPr>
          </a:p>
          <a:p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86934" y="4129423"/>
            <a:ext cx="1608250" cy="119417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CREATE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ALTER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DROP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Etc.</a:t>
            </a:r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991" y="2122863"/>
            <a:ext cx="119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TIMING 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991" y="3787663"/>
            <a:ext cx="119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7721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6141646" cy="59309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DML triggers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69701" y="2213956"/>
            <a:ext cx="5422006" cy="283571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CREATE [OR REPLACE] TRIGGER 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 smtClean="0">
                <a:solidFill>
                  <a:srgbClr val="565A5C"/>
                </a:solidFill>
              </a:rPr>
              <a:t>timing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event1 </a:t>
            </a:r>
            <a:r>
              <a:rPr lang="en-US" sz="1400" dirty="0">
                <a:solidFill>
                  <a:srgbClr val="565A5C"/>
                </a:solidFill>
              </a:rPr>
              <a:t>[OR event2 OR event3] 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 smtClean="0">
                <a:solidFill>
                  <a:srgbClr val="565A5C"/>
                </a:solidFill>
              </a:rPr>
              <a:t>ON </a:t>
            </a:r>
            <a:r>
              <a:rPr lang="en-US" sz="1400" dirty="0" err="1">
                <a:solidFill>
                  <a:srgbClr val="565A5C"/>
                </a:solidFill>
              </a:rPr>
              <a:t>object_name</a:t>
            </a:r>
            <a:r>
              <a:rPr lang="en-US" sz="1400" dirty="0">
                <a:solidFill>
                  <a:srgbClr val="565A5C"/>
                </a:solidFill>
              </a:rPr>
              <a:t> [ [REFERENCING OLD AS old/NEW AS new] FOR EACH ROW [WHEN (condition)] ] </a:t>
            </a:r>
            <a:endParaRPr lang="en-US" sz="1400" dirty="0" smtClean="0">
              <a:solidFill>
                <a:srgbClr val="565A5C"/>
              </a:solidFill>
            </a:endParaRPr>
          </a:p>
          <a:p>
            <a:r>
              <a:rPr lang="en-US" sz="1400" dirty="0" smtClean="0">
                <a:solidFill>
                  <a:srgbClr val="565A5C"/>
                </a:solidFill>
              </a:rPr>
              <a:t>BEGIN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 err="1" smtClean="0">
                <a:solidFill>
                  <a:srgbClr val="565A5C"/>
                </a:solidFill>
              </a:rPr>
              <a:t>trigger_body</a:t>
            </a:r>
            <a:r>
              <a:rPr lang="en-US" sz="1400" dirty="0" smtClean="0">
                <a:solidFill>
                  <a:srgbClr val="565A5C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END;</a:t>
            </a:r>
            <a:endParaRPr lang="en-US" sz="1400" dirty="0">
              <a:solidFill>
                <a:srgbClr val="565A5C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1104" y="2213956"/>
            <a:ext cx="1532137" cy="106452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BEFORE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AFTER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INSTEAD </a:t>
            </a:r>
            <a:r>
              <a:rPr lang="en-US" sz="1200" dirty="0">
                <a:solidFill>
                  <a:srgbClr val="565A5C"/>
                </a:solidFill>
              </a:rPr>
              <a:t>OF</a:t>
            </a:r>
          </a:p>
          <a:p>
            <a:endParaRPr lang="en-US" sz="1200" dirty="0">
              <a:solidFill>
                <a:srgbClr val="565A5C"/>
              </a:solidFill>
            </a:endParaRPr>
          </a:p>
          <a:p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24991" y="3841845"/>
            <a:ext cx="1608250" cy="119417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INSERT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65A5C"/>
                </a:solidFill>
              </a:rPr>
              <a:t>DELETE</a:t>
            </a:r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991" y="1815152"/>
            <a:ext cx="119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TIMING 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991" y="3343414"/>
            <a:ext cx="119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7602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DML triggers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8758" y="3116687"/>
            <a:ext cx="7150234" cy="330987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565A5C"/>
                </a:solidFill>
              </a:rPr>
              <a:t>-- </a:t>
            </a:r>
            <a:r>
              <a:rPr lang="en-US" sz="1400" b="1" dirty="0">
                <a:solidFill>
                  <a:srgbClr val="565A5C"/>
                </a:solidFill>
              </a:rPr>
              <a:t>before statement </a:t>
            </a:r>
            <a:r>
              <a:rPr lang="en-US" sz="1400" b="1" dirty="0" smtClean="0">
                <a:solidFill>
                  <a:srgbClr val="565A5C"/>
                </a:solidFill>
              </a:rPr>
              <a:t>trigger</a:t>
            </a:r>
            <a:endParaRPr lang="en-US" sz="1400" b="1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CREATE OR REPLACE TRIGGER </a:t>
            </a:r>
            <a:r>
              <a:rPr lang="en-US" sz="1400" dirty="0" err="1">
                <a:solidFill>
                  <a:srgbClr val="565A5C"/>
                </a:solidFill>
              </a:rPr>
              <a:t>before_trigger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   BEFORE INSERT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ON LOCATIONS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DBMS_OUTPUT.PUT_LINE ('Before Insert Statement Level');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</a:t>
            </a:r>
            <a:r>
              <a:rPr lang="en-US" sz="1400" dirty="0" smtClean="0">
                <a:solidFill>
                  <a:srgbClr val="565A5C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-- before row </a:t>
            </a:r>
            <a:r>
              <a:rPr lang="en-US" sz="1400" b="1" dirty="0" smtClean="0">
                <a:solidFill>
                  <a:srgbClr val="565A5C"/>
                </a:solidFill>
              </a:rPr>
              <a:t>trigger</a:t>
            </a:r>
            <a:endParaRPr lang="en-US" sz="1400" b="1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CREATE OR REPLACE TRIGGER </a:t>
            </a:r>
            <a:r>
              <a:rPr lang="en-US" sz="1400" dirty="0" err="1">
                <a:solidFill>
                  <a:srgbClr val="565A5C"/>
                </a:solidFill>
              </a:rPr>
              <a:t>before_row_trigger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   BEFORE INSERT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ON LOCATIONS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FOR EACH ROW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DBMS_OUTPUT.PUT_LINE ('Before Insert Row Level');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8757" y="1661374"/>
            <a:ext cx="7150235" cy="133940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CREATE TABLE LOCATIONS_AUD</a:t>
            </a:r>
          </a:p>
          <a:p>
            <a:r>
              <a:rPr lang="en-US" sz="1400" dirty="0">
                <a:solidFill>
                  <a:srgbClr val="565A5C"/>
                </a:solidFill>
              </a:rPr>
              <a:t>AS SELECT * FROM LOCATIONS WHERE 1=2;</a:t>
            </a:r>
          </a:p>
          <a:p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ALTER TABLE LOCATIONS_AUD</a:t>
            </a:r>
          </a:p>
          <a:p>
            <a:r>
              <a:rPr lang="en-US" sz="1400" dirty="0">
                <a:solidFill>
                  <a:srgbClr val="565A5C"/>
                </a:solidFill>
              </a:rPr>
              <a:t>ADD (OPERATIA CHAR(1),</a:t>
            </a:r>
          </a:p>
          <a:p>
            <a:r>
              <a:rPr lang="en-US" sz="1400" dirty="0">
                <a:solidFill>
                  <a:srgbClr val="565A5C"/>
                </a:solidFill>
              </a:rPr>
              <a:t>     DATA  DATE);</a:t>
            </a:r>
          </a:p>
        </p:txBody>
      </p:sp>
    </p:spTree>
    <p:extLst>
      <p:ext uri="{BB962C8B-B14F-4D97-AF65-F5344CB8AC3E}">
        <p14:creationId xmlns:p14="http://schemas.microsoft.com/office/powerpoint/2010/main" xmlns="" val="499837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2215166"/>
            <a:ext cx="9144000" cy="199622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SESSION 1</a:t>
            </a:r>
          </a:p>
          <a:p>
            <a:pPr algn="ctr"/>
            <a:endParaRPr lang="en-US" sz="36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Name those blocks!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604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DML triggers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3639" y="1584101"/>
            <a:ext cx="4172755" cy="417275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>
                <a:solidFill>
                  <a:srgbClr val="565A5C"/>
                </a:solidFill>
              </a:rPr>
              <a:t>CREATE OR REPLACE TRIGGER audit_test1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AFTER INSERT OR UPDATE OR DELETE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ON LOCATIONS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FOR EACH ROW</a:t>
            </a:r>
          </a:p>
          <a:p>
            <a:r>
              <a:rPr lang="en-US" sz="12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IF INSERTING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THEN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INSERT INTO LOCATIONS_AUD  (OPERATIE,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DATA,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LOCATION_ID,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STREET_ADDRESS,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POSTAL_CODE,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CITY,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STATE_PROVINCE)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VALUES (               'I',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</a:t>
            </a:r>
            <a:r>
              <a:rPr lang="en-US" sz="1200" dirty="0" err="1">
                <a:solidFill>
                  <a:srgbClr val="565A5C"/>
                </a:solidFill>
              </a:rPr>
              <a:t>sysdate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new.LOCATION_ID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new.STREET_ADDRESS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new.POSTAL_CODE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new.CITY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new.STATE_PROVINCE</a:t>
            </a:r>
            <a:r>
              <a:rPr lang="en-US" sz="1200" dirty="0" smtClean="0">
                <a:solidFill>
                  <a:srgbClr val="565A5C"/>
                </a:solidFill>
              </a:rPr>
              <a:t>);</a:t>
            </a:r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7126" y="1584101"/>
            <a:ext cx="4172755" cy="417275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65A5C"/>
                </a:solidFill>
              </a:rPr>
              <a:t> ELSIF UPDATING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THEN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INSERT INTO  LOCATIONS_AUD  (OPERATIE,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DATA,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LOCATION_ID,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STREET_ADDRESS,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POSTAL_CODE,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CITY,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STATE_PROVINCE)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VALUES (               'U',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</a:t>
            </a:r>
            <a:r>
              <a:rPr lang="en-US" sz="1200" dirty="0" err="1">
                <a:solidFill>
                  <a:srgbClr val="565A5C"/>
                </a:solidFill>
              </a:rPr>
              <a:t>sysdate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old.LOCATION_ID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old.STREET_ADDRESS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old.POSTAL_CODE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old.CITY</a:t>
            </a:r>
            <a:r>
              <a:rPr lang="en-US" sz="1200" dirty="0">
                <a:solidFill>
                  <a:srgbClr val="565A5C"/>
                </a:solidFill>
              </a:rPr>
              <a:t>,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                               :</a:t>
            </a:r>
            <a:r>
              <a:rPr lang="en-US" sz="1200" dirty="0" err="1">
                <a:solidFill>
                  <a:srgbClr val="565A5C"/>
                </a:solidFill>
              </a:rPr>
              <a:t>old.STATE_PROVINCE</a:t>
            </a:r>
            <a:r>
              <a:rPr lang="en-US" sz="1200" dirty="0">
                <a:solidFill>
                  <a:srgbClr val="565A5C"/>
                </a:solidFill>
              </a:rPr>
              <a:t>);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ELSIF DELETING</a:t>
            </a:r>
          </a:p>
          <a:p>
            <a:r>
              <a:rPr lang="en-US" sz="1200" dirty="0">
                <a:solidFill>
                  <a:srgbClr val="565A5C"/>
                </a:solidFill>
              </a:rPr>
              <a:t>   THEN</a:t>
            </a:r>
          </a:p>
          <a:p>
            <a:r>
              <a:rPr lang="en-US" sz="1200" dirty="0" smtClean="0">
                <a:solidFill>
                  <a:srgbClr val="565A5C"/>
                </a:solidFill>
              </a:rPr>
              <a:t>          ………. ;</a:t>
            </a:r>
            <a:endParaRPr lang="en-US" sz="1200" dirty="0">
              <a:solidFill>
                <a:srgbClr val="565A5C"/>
              </a:solidFill>
            </a:endParaRPr>
          </a:p>
          <a:p>
            <a:r>
              <a:rPr lang="en-US" sz="1200" dirty="0">
                <a:solidFill>
                  <a:srgbClr val="565A5C"/>
                </a:solidFill>
              </a:rPr>
              <a:t>   END IF;</a:t>
            </a:r>
          </a:p>
        </p:txBody>
      </p:sp>
    </p:spTree>
    <p:extLst>
      <p:ext uri="{BB962C8B-B14F-4D97-AF65-F5344CB8AC3E}">
        <p14:creationId xmlns:p14="http://schemas.microsoft.com/office/powerpoint/2010/main" xmlns="" val="178503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Compound </a:t>
            </a:r>
            <a:r>
              <a:rPr lang="en-US" sz="2800" dirty="0"/>
              <a:t>triggers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346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to </a:t>
            </a:r>
            <a:r>
              <a:rPr lang="en-US" dirty="0"/>
              <a:t>capture information at four </a:t>
            </a:r>
            <a:r>
              <a:rPr lang="en-US" dirty="0" smtClean="0"/>
              <a:t>timing points</a:t>
            </a:r>
            <a:r>
              <a:rPr lang="en-US" dirty="0"/>
              <a:t>: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 smtClean="0"/>
              <a:t>before </a:t>
            </a:r>
            <a:r>
              <a:rPr lang="en-US" dirty="0"/>
              <a:t>the firing statement;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/>
              <a:t>b) before each row change from the firing statement;</a:t>
            </a:r>
          </a:p>
          <a:p>
            <a:pPr>
              <a:lnSpc>
                <a:spcPct val="150000"/>
              </a:lnSpc>
            </a:pPr>
            <a:r>
              <a:rPr lang="en-US" dirty="0"/>
              <a:t>(c) after each row change from the firing statement</a:t>
            </a:r>
            <a:r>
              <a:rPr lang="en-US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/>
              <a:t>d) after </a:t>
            </a:r>
            <a:r>
              <a:rPr lang="en-US" dirty="0" smtClean="0"/>
              <a:t>the </a:t>
            </a:r>
            <a:r>
              <a:rPr lang="en-US" dirty="0"/>
              <a:t>firing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79614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Compound triggers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59854" y="1733266"/>
            <a:ext cx="3730262" cy="386231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CREATE [OR REPLACE] TRIGGER 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FOR {INSERT | UPDATE | UPDATE OF column1 [, column2 [, column(n+1)]] | DELETE}</a:t>
            </a:r>
          </a:p>
          <a:p>
            <a:r>
              <a:rPr lang="en-US" sz="1400" dirty="0">
                <a:solidFill>
                  <a:srgbClr val="565A5C"/>
                </a:solidFill>
              </a:rPr>
              <a:t>ON </a:t>
            </a:r>
            <a:r>
              <a:rPr lang="en-US" sz="1400" dirty="0" err="1">
                <a:solidFill>
                  <a:srgbClr val="565A5C"/>
                </a:solidFill>
              </a:rPr>
              <a:t>table_name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COMPOUND TRIGGER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[BEFORE STATEMENT IS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</a:t>
            </a:r>
            <a:r>
              <a:rPr lang="en-US" sz="1400" dirty="0" err="1">
                <a:solidFill>
                  <a:srgbClr val="565A5C"/>
                </a:solidFill>
              </a:rPr>
              <a:t>declaration_statement</a:t>
            </a:r>
            <a:r>
              <a:rPr lang="en-US" sz="1400" dirty="0">
                <a:solidFill>
                  <a:srgbClr val="565A5C"/>
                </a:solidFill>
              </a:rPr>
              <a:t>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BEFORE STATEMENT;]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[BEFORE EACH ROW IS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</a:t>
            </a:r>
            <a:r>
              <a:rPr lang="en-US" sz="1400" dirty="0" err="1">
                <a:solidFill>
                  <a:srgbClr val="565A5C"/>
                </a:solidFill>
              </a:rPr>
              <a:t>declaration_statement</a:t>
            </a:r>
            <a:r>
              <a:rPr lang="en-US" sz="1400" dirty="0" smtClean="0">
                <a:solidFill>
                  <a:srgbClr val="565A5C"/>
                </a:solidFill>
              </a:rPr>
              <a:t>;]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……………………………………………1</a:t>
            </a:r>
            <a:endParaRPr lang="en-US" sz="1400" dirty="0">
              <a:solidFill>
                <a:srgbClr val="565A5C"/>
              </a:solidFill>
            </a:endParaRPr>
          </a:p>
          <a:p>
            <a:endParaRPr lang="en-US" sz="1200" dirty="0">
              <a:solidFill>
                <a:srgbClr val="565A5C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00789" y="1733266"/>
            <a:ext cx="3902297" cy="386231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BEFORE EACH ROW;]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[AFTER EACH ROW IS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</a:t>
            </a:r>
            <a:r>
              <a:rPr lang="en-US" sz="1400" dirty="0" err="1">
                <a:solidFill>
                  <a:srgbClr val="565A5C"/>
                </a:solidFill>
              </a:rPr>
              <a:t>declaration_statement</a:t>
            </a:r>
            <a:r>
              <a:rPr lang="en-US" sz="1400" dirty="0">
                <a:solidFill>
                  <a:srgbClr val="565A5C"/>
                </a:solidFill>
              </a:rPr>
              <a:t>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AFTER EACH ROW;]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[AFTER STATEMENT IS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</a:t>
            </a:r>
            <a:r>
              <a:rPr lang="en-US" sz="1400" dirty="0" err="1">
                <a:solidFill>
                  <a:srgbClr val="565A5C"/>
                </a:solidFill>
              </a:rPr>
              <a:t>declaration_statement</a:t>
            </a:r>
            <a:r>
              <a:rPr lang="en-US" sz="1400" dirty="0">
                <a:solidFill>
                  <a:srgbClr val="565A5C"/>
                </a:solidFill>
              </a:rPr>
              <a:t>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AFTER STATEMENT;]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[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r>
              <a:rPr lang="en-US" sz="1400" dirty="0">
                <a:solidFill>
                  <a:srgbClr val="565A5C"/>
                </a:solidFill>
              </a:rPr>
              <a:t>];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…………………………………………2</a:t>
            </a:r>
            <a:endParaRPr lang="en-US" sz="1400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16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Instead-of </a:t>
            </a:r>
            <a:r>
              <a:rPr lang="en-US" sz="2800" dirty="0"/>
              <a:t>triggers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09530" y="1957586"/>
            <a:ext cx="5034448" cy="302653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65A5C"/>
                </a:solidFill>
              </a:rPr>
              <a:t>CREATE </a:t>
            </a:r>
            <a:r>
              <a:rPr lang="en-US" sz="1400" dirty="0">
                <a:solidFill>
                  <a:srgbClr val="565A5C"/>
                </a:solidFill>
              </a:rPr>
              <a:t>[OR REPLACE] TRIGGER 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INSTEAD OF {</a:t>
            </a:r>
            <a:r>
              <a:rPr lang="en-US" sz="1400" dirty="0" err="1">
                <a:solidFill>
                  <a:srgbClr val="565A5C"/>
                </a:solidFill>
              </a:rPr>
              <a:t>dml_statement</a:t>
            </a:r>
            <a:r>
              <a:rPr lang="en-US" sz="1400" dirty="0">
                <a:solidFill>
                  <a:srgbClr val="565A5C"/>
                </a:solidFill>
              </a:rPr>
              <a:t> }</a:t>
            </a:r>
          </a:p>
          <a:p>
            <a:r>
              <a:rPr lang="en-US" sz="1400" dirty="0">
                <a:solidFill>
                  <a:srgbClr val="565A5C"/>
                </a:solidFill>
              </a:rPr>
              <a:t>ON {</a:t>
            </a:r>
            <a:r>
              <a:rPr lang="en-US" sz="1400" dirty="0" err="1">
                <a:solidFill>
                  <a:srgbClr val="565A5C"/>
                </a:solidFill>
              </a:rPr>
              <a:t>object_name</a:t>
            </a:r>
            <a:r>
              <a:rPr lang="en-US" sz="1400" dirty="0">
                <a:solidFill>
                  <a:srgbClr val="565A5C"/>
                </a:solidFill>
              </a:rPr>
              <a:t> | database | schema}</a:t>
            </a:r>
          </a:p>
          <a:p>
            <a:r>
              <a:rPr lang="en-US" sz="1400" dirty="0">
                <a:solidFill>
                  <a:srgbClr val="565A5C"/>
                </a:solidFill>
              </a:rPr>
              <a:t>FOR EACH ROW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[WHEN (</a:t>
            </a:r>
            <a:r>
              <a:rPr lang="en-US" sz="1400" dirty="0" err="1">
                <a:solidFill>
                  <a:srgbClr val="565A5C"/>
                </a:solidFill>
              </a:rPr>
              <a:t>logical_expression</a:t>
            </a:r>
            <a:r>
              <a:rPr lang="en-US" sz="1400" dirty="0">
                <a:solidFill>
                  <a:srgbClr val="565A5C"/>
                </a:solidFill>
              </a:rPr>
              <a:t>)]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[DECLARE]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declaration_statements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execution_statements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[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r>
              <a:rPr lang="en-US" sz="1400" dirty="0">
                <a:solidFill>
                  <a:srgbClr val="565A5C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88892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501082" cy="59309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System </a:t>
            </a:r>
            <a:r>
              <a:rPr lang="en-US" sz="2800" dirty="0"/>
              <a:t>or database event triggers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udit </a:t>
            </a:r>
            <a:r>
              <a:rPr lang="en-US" dirty="0"/>
              <a:t>server startup and </a:t>
            </a:r>
            <a:r>
              <a:rPr lang="en-US" dirty="0" smtClean="0"/>
              <a:t>shutdown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erver errors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ser logon and </a:t>
            </a:r>
            <a:r>
              <a:rPr lang="en-US" dirty="0"/>
              <a:t>logoff </a:t>
            </a:r>
            <a:r>
              <a:rPr lang="en-US" dirty="0" smtClean="0"/>
              <a:t>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0723" y="3721994"/>
            <a:ext cx="4392189" cy="212032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65A5C"/>
                </a:solidFill>
              </a:rPr>
              <a:t>CREATE [OR REPLACE] TRIGGER 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{BEFORE | AFTER} </a:t>
            </a:r>
            <a:r>
              <a:rPr lang="en-US" sz="1400" dirty="0" err="1">
                <a:solidFill>
                  <a:srgbClr val="565A5C"/>
                </a:solidFill>
              </a:rPr>
              <a:t>database_event</a:t>
            </a:r>
            <a:r>
              <a:rPr lang="en-US" sz="1400" dirty="0">
                <a:solidFill>
                  <a:srgbClr val="565A5C"/>
                </a:solidFill>
              </a:rPr>
              <a:t> ON {database | schema}</a:t>
            </a:r>
          </a:p>
          <a:p>
            <a:r>
              <a:rPr lang="en-US" sz="1400" dirty="0">
                <a:solidFill>
                  <a:srgbClr val="565A5C"/>
                </a:solidFill>
              </a:rPr>
              <a:t>[DECLARE]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declaration_statements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execution_statements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END [</a:t>
            </a:r>
            <a:r>
              <a:rPr lang="en-US" sz="1400" dirty="0" err="1">
                <a:solidFill>
                  <a:srgbClr val="565A5C"/>
                </a:solidFill>
              </a:rPr>
              <a:t>trigger_name</a:t>
            </a:r>
            <a:r>
              <a:rPr lang="en-US" sz="1400" dirty="0">
                <a:solidFill>
                  <a:srgbClr val="565A5C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1775883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217746" cy="5930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System or database event triggers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2755" y="1970468"/>
            <a:ext cx="7402603" cy="42757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565A5C"/>
                </a:solidFill>
              </a:rPr>
              <a:t>CREATE TABLE </a:t>
            </a:r>
            <a:r>
              <a:rPr lang="en-US" sz="1400" dirty="0" err="1">
                <a:solidFill>
                  <a:srgbClr val="565A5C"/>
                </a:solidFill>
              </a:rPr>
              <a:t>ddl_log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smtClean="0">
                <a:solidFill>
                  <a:srgbClr val="565A5C"/>
                </a:solidFill>
              </a:rPr>
              <a:t>(operation</a:t>
            </a:r>
            <a:r>
              <a:rPr lang="en-US" sz="1400" dirty="0">
                <a:solidFill>
                  <a:srgbClr val="565A5C"/>
                </a:solidFill>
              </a:rPr>
              <a:t>   VARCHAR2(30</a:t>
            </a:r>
            <a:r>
              <a:rPr lang="en-US" sz="1400" dirty="0" smtClean="0">
                <a:solidFill>
                  <a:srgbClr val="565A5C"/>
                </a:solidFill>
              </a:rPr>
              <a:t>),</a:t>
            </a:r>
            <a:r>
              <a:rPr lang="en-US" sz="1400" dirty="0" err="1" smtClean="0">
                <a:solidFill>
                  <a:srgbClr val="565A5C"/>
                </a:solidFill>
              </a:rPr>
              <a:t>obj_owner</a:t>
            </a:r>
            <a:r>
              <a:rPr lang="en-US" sz="1400" dirty="0">
                <a:solidFill>
                  <a:srgbClr val="565A5C"/>
                </a:solidFill>
              </a:rPr>
              <a:t>   VARCHAR2(30),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                                         </a:t>
            </a:r>
            <a:r>
              <a:rPr lang="en-US" sz="1400" dirty="0" err="1" smtClean="0">
                <a:solidFill>
                  <a:srgbClr val="565A5C"/>
                </a:solidFill>
              </a:rPr>
              <a:t>object_name</a:t>
            </a:r>
            <a:r>
              <a:rPr lang="en-US" sz="1400" dirty="0" smtClean="0">
                <a:solidFill>
                  <a:srgbClr val="565A5C"/>
                </a:solidFill>
              </a:rPr>
              <a:t> </a:t>
            </a:r>
            <a:r>
              <a:rPr lang="en-US" sz="1400" dirty="0">
                <a:solidFill>
                  <a:srgbClr val="565A5C"/>
                </a:solidFill>
              </a:rPr>
              <a:t>VARCHAR2(30</a:t>
            </a:r>
            <a:r>
              <a:rPr lang="en-US" sz="1400" dirty="0" smtClean="0">
                <a:solidFill>
                  <a:srgbClr val="565A5C"/>
                </a:solidFill>
              </a:rPr>
              <a:t>),</a:t>
            </a:r>
            <a:r>
              <a:rPr lang="en-US" sz="1400" dirty="0" err="1" smtClean="0">
                <a:solidFill>
                  <a:srgbClr val="565A5C"/>
                </a:solidFill>
              </a:rPr>
              <a:t>sql_text</a:t>
            </a:r>
            <a:r>
              <a:rPr lang="en-US" sz="1400" dirty="0">
                <a:solidFill>
                  <a:srgbClr val="565A5C"/>
                </a:solidFill>
              </a:rPr>
              <a:t>    VARCHAR2(64),</a:t>
            </a:r>
          </a:p>
          <a:p>
            <a:r>
              <a:rPr lang="en-US" sz="1400" dirty="0" smtClean="0">
                <a:solidFill>
                  <a:srgbClr val="565A5C"/>
                </a:solidFill>
              </a:rPr>
              <a:t>                                         </a:t>
            </a:r>
            <a:r>
              <a:rPr lang="en-US" sz="1400" dirty="0" err="1" smtClean="0">
                <a:solidFill>
                  <a:srgbClr val="565A5C"/>
                </a:solidFill>
              </a:rPr>
              <a:t>attempt_by</a:t>
            </a:r>
            <a:r>
              <a:rPr lang="en-US" sz="1400" dirty="0">
                <a:solidFill>
                  <a:srgbClr val="565A5C"/>
                </a:solidFill>
              </a:rPr>
              <a:t>  VARCHAR2(30</a:t>
            </a:r>
            <a:r>
              <a:rPr lang="en-US" sz="1400" dirty="0" smtClean="0">
                <a:solidFill>
                  <a:srgbClr val="565A5C"/>
                </a:solidFill>
              </a:rPr>
              <a:t>), </a:t>
            </a:r>
            <a:r>
              <a:rPr lang="en-US" sz="1400" dirty="0" err="1" smtClean="0">
                <a:solidFill>
                  <a:srgbClr val="565A5C"/>
                </a:solidFill>
              </a:rPr>
              <a:t>attempt_dt</a:t>
            </a:r>
            <a:r>
              <a:rPr lang="en-US" sz="1400" dirty="0">
                <a:solidFill>
                  <a:srgbClr val="565A5C"/>
                </a:solidFill>
              </a:rPr>
              <a:t>  DATE);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 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CREATE OR REPLACE TRIGGER </a:t>
            </a:r>
            <a:r>
              <a:rPr lang="en-US" sz="1400" dirty="0" err="1">
                <a:solidFill>
                  <a:srgbClr val="565A5C"/>
                </a:solidFill>
              </a:rPr>
              <a:t>bcs_trigger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BEFORE CREATE</a:t>
            </a:r>
          </a:p>
          <a:p>
            <a:r>
              <a:rPr lang="en-US" sz="1400" dirty="0">
                <a:solidFill>
                  <a:srgbClr val="565A5C"/>
                </a:solidFill>
              </a:rPr>
              <a:t>ON SCHEMA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 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DECLARE</a:t>
            </a:r>
          </a:p>
          <a:p>
            <a:r>
              <a:rPr lang="en-US" sz="1400" dirty="0" err="1">
                <a:solidFill>
                  <a:srgbClr val="565A5C"/>
                </a:solidFill>
              </a:rPr>
              <a:t>oper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err="1">
                <a:solidFill>
                  <a:srgbClr val="565A5C"/>
                </a:solidFill>
              </a:rPr>
              <a:t>ddl_log.operation%TYPE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400" dirty="0">
                <a:solidFill>
                  <a:srgbClr val="565A5C"/>
                </a:solidFill>
              </a:rPr>
              <a:t>  </a:t>
            </a:r>
            <a:r>
              <a:rPr lang="en-US" sz="1400" b="1" dirty="0">
                <a:solidFill>
                  <a:srgbClr val="565A5C"/>
                </a:solidFill>
              </a:rPr>
              <a:t>INSERT INTO </a:t>
            </a:r>
            <a:r>
              <a:rPr lang="en-US" sz="1400" dirty="0" err="1">
                <a:solidFill>
                  <a:srgbClr val="565A5C"/>
                </a:solidFill>
              </a:rPr>
              <a:t>ddl_log</a:t>
            </a:r>
            <a:endParaRPr lang="en-US" sz="1400" dirty="0">
              <a:solidFill>
                <a:srgbClr val="565A5C"/>
              </a:solidFill>
            </a:endParaRPr>
          </a:p>
          <a:p>
            <a:r>
              <a:rPr lang="en-US" sz="1400" dirty="0">
                <a:solidFill>
                  <a:srgbClr val="565A5C"/>
                </a:solidFill>
              </a:rPr>
              <a:t>  </a:t>
            </a:r>
            <a:r>
              <a:rPr lang="en-US" sz="1400" b="1" dirty="0">
                <a:solidFill>
                  <a:srgbClr val="565A5C"/>
                </a:solidFill>
              </a:rPr>
              <a:t>SELECT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err="1">
                <a:solidFill>
                  <a:srgbClr val="565A5C"/>
                </a:solidFill>
              </a:rPr>
              <a:t>ora_sysevent</a:t>
            </a:r>
            <a:r>
              <a:rPr lang="en-US" sz="1400" dirty="0">
                <a:solidFill>
                  <a:srgbClr val="565A5C"/>
                </a:solidFill>
              </a:rPr>
              <a:t>, </a:t>
            </a:r>
            <a:r>
              <a:rPr lang="en-US" sz="1400" dirty="0" err="1">
                <a:solidFill>
                  <a:srgbClr val="565A5C"/>
                </a:solidFill>
              </a:rPr>
              <a:t>ora_dict_obj_owner</a:t>
            </a:r>
            <a:r>
              <a:rPr lang="en-US" sz="1400" dirty="0">
                <a:solidFill>
                  <a:srgbClr val="565A5C"/>
                </a:solidFill>
              </a:rPr>
              <a:t>,</a:t>
            </a:r>
          </a:p>
          <a:p>
            <a:r>
              <a:rPr lang="en-US" sz="1400" dirty="0">
                <a:solidFill>
                  <a:srgbClr val="565A5C"/>
                </a:solidFill>
              </a:rPr>
              <a:t>  </a:t>
            </a:r>
            <a:r>
              <a:rPr lang="en-US" sz="1400" dirty="0" err="1">
                <a:solidFill>
                  <a:srgbClr val="565A5C"/>
                </a:solidFill>
              </a:rPr>
              <a:t>ora_dict_obj_name</a:t>
            </a:r>
            <a:r>
              <a:rPr lang="en-US" sz="1400" dirty="0">
                <a:solidFill>
                  <a:srgbClr val="565A5C"/>
                </a:solidFill>
              </a:rPr>
              <a:t>, NULL, USER, SYSDATE</a:t>
            </a:r>
          </a:p>
          <a:p>
            <a:r>
              <a:rPr lang="en-US" sz="1400" dirty="0">
                <a:solidFill>
                  <a:srgbClr val="565A5C"/>
                </a:solidFill>
              </a:rPr>
              <a:t>  </a:t>
            </a:r>
            <a:r>
              <a:rPr lang="en-US" sz="1400" b="1" dirty="0">
                <a:solidFill>
                  <a:srgbClr val="565A5C"/>
                </a:solidFill>
              </a:rPr>
              <a:t>FROM</a:t>
            </a:r>
            <a:r>
              <a:rPr lang="en-US" sz="1400" dirty="0">
                <a:solidFill>
                  <a:srgbClr val="565A5C"/>
                </a:solidFill>
              </a:rPr>
              <a:t> DUAL;</a:t>
            </a:r>
          </a:p>
          <a:p>
            <a:r>
              <a:rPr lang="en-US" sz="1400" b="1" dirty="0">
                <a:solidFill>
                  <a:srgbClr val="565A5C"/>
                </a:solidFill>
              </a:rPr>
              <a:t>END</a:t>
            </a:r>
            <a:r>
              <a:rPr lang="en-US" sz="1400" dirty="0">
                <a:solidFill>
                  <a:srgbClr val="565A5C"/>
                </a:solidFill>
              </a:rPr>
              <a:t> </a:t>
            </a:r>
            <a:r>
              <a:rPr lang="en-US" sz="1400" dirty="0" err="1">
                <a:solidFill>
                  <a:srgbClr val="565A5C"/>
                </a:solidFill>
              </a:rPr>
              <a:t>bcs_trigger</a:t>
            </a:r>
            <a:r>
              <a:rPr lang="en-US" sz="1400" dirty="0">
                <a:solidFill>
                  <a:srgbClr val="565A5C"/>
                </a:solidFill>
              </a:rPr>
              <a:t>;</a:t>
            </a:r>
          </a:p>
          <a:p>
            <a:r>
              <a:rPr lang="en-US" sz="1400" dirty="0">
                <a:solidFill>
                  <a:srgbClr val="565A5C"/>
                </a:solidFill>
              </a:rPr>
              <a:t> </a:t>
            </a:r>
          </a:p>
          <a:p>
            <a:r>
              <a:rPr lang="en-US" sz="1400" dirty="0">
                <a:solidFill>
                  <a:srgbClr val="565A5C"/>
                </a:solidFill>
              </a:rPr>
              <a:t>create table test1 as select * from employees where 1=2</a:t>
            </a:r>
            <a:r>
              <a:rPr lang="en-US" sz="1400" dirty="0" smtClean="0">
                <a:solidFill>
                  <a:srgbClr val="565A5C"/>
                </a:solidFill>
              </a:rPr>
              <a:t>;</a:t>
            </a:r>
            <a:endParaRPr lang="en-US" sz="1400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8378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419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SESSION 3</a:t>
            </a:r>
          </a:p>
          <a:p>
            <a:pPr algn="ctr"/>
            <a:endParaRPr lang="en-US" sz="3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Hands 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050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682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7190042" cy="593092"/>
          </a:xfrm>
        </p:spPr>
        <p:txBody>
          <a:bodyPr/>
          <a:lstStyle/>
          <a:p>
            <a:r>
              <a:rPr lang="en-US" sz="2800" dirty="0" smtClean="0"/>
              <a:t>1. Named program units</a:t>
            </a:r>
            <a:endParaRPr lang="en-US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562279516"/>
              </p:ext>
            </p:extLst>
          </p:nvPr>
        </p:nvGraphicFramePr>
        <p:xfrm>
          <a:off x="1223749" y="16972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Subroutine parameter modes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6979" y="1647305"/>
            <a:ext cx="7687884" cy="3967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36382101"/>
              </p:ext>
            </p:extLst>
          </p:nvPr>
        </p:nvGraphicFramePr>
        <p:xfrm>
          <a:off x="1523999" y="1701800"/>
          <a:ext cx="6214281" cy="375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9923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Calling Subroutines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4024" y="4162567"/>
            <a:ext cx="7960839" cy="1469884"/>
          </a:xfrm>
        </p:spPr>
        <p:txBody>
          <a:bodyPr>
            <a:normAutofit fontScale="77500" lnSpcReduction="20000"/>
          </a:bodyPr>
          <a:lstStyle/>
          <a:p>
            <a:endParaRPr lang="en-US" sz="1300" b="1" dirty="0" smtClean="0"/>
          </a:p>
          <a:p>
            <a:endParaRPr lang="en-US" b="1" dirty="0"/>
          </a:p>
          <a:p>
            <a:r>
              <a:rPr lang="en-US" b="1" dirty="0" smtClean="0"/>
              <a:t>Positional Notation</a:t>
            </a:r>
          </a:p>
          <a:p>
            <a:endParaRPr lang="en-US" b="1" dirty="0"/>
          </a:p>
          <a:p>
            <a:r>
              <a:rPr lang="en-US" b="1" i="1" dirty="0" smtClean="0"/>
              <a:t>BEGIN</a:t>
            </a:r>
            <a:endParaRPr lang="en-US" b="1" i="1" dirty="0"/>
          </a:p>
          <a:p>
            <a:r>
              <a:rPr lang="en-US" b="1" i="1" dirty="0" err="1"/>
              <a:t>dbms_output.put_line</a:t>
            </a:r>
            <a:r>
              <a:rPr lang="en-US" b="1" i="1" dirty="0"/>
              <a:t>(</a:t>
            </a:r>
            <a:r>
              <a:rPr lang="en-US" b="1" i="1" dirty="0" err="1"/>
              <a:t>add_three_numbers</a:t>
            </a:r>
            <a:r>
              <a:rPr lang="en-US" b="1" i="1" dirty="0"/>
              <a:t>(3,4,5));</a:t>
            </a:r>
          </a:p>
          <a:p>
            <a:r>
              <a:rPr lang="en-US" b="1" i="1" dirty="0"/>
              <a:t>END</a:t>
            </a:r>
            <a:r>
              <a:rPr lang="en-US" b="1" i="1" dirty="0" smtClean="0"/>
              <a:t>; 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8852" y="2044134"/>
            <a:ext cx="5771182" cy="211009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565A5C"/>
                </a:solidFill>
              </a:rPr>
              <a:t>CREATE OR REPLACE FUNCTION </a:t>
            </a:r>
            <a:r>
              <a:rPr lang="en-US" sz="1200" b="1" dirty="0" err="1">
                <a:solidFill>
                  <a:srgbClr val="565A5C"/>
                </a:solidFill>
              </a:rPr>
              <a:t>add_three_numbers</a:t>
            </a:r>
            <a:r>
              <a:rPr lang="en-US" sz="1200" b="1" dirty="0">
                <a:solidFill>
                  <a:srgbClr val="565A5C"/>
                </a:solidFill>
              </a:rPr>
              <a:t> ( a NUMBER := 0, 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                                                                                                b NUMBER := 0,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                                                                                                c NUMBER := 0 )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RETURN NUMBER IS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BEGIN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RETURN a + b + c;</a:t>
            </a:r>
          </a:p>
          <a:p>
            <a:r>
              <a:rPr lang="en-US" sz="1200" b="1" dirty="0">
                <a:solidFill>
                  <a:srgbClr val="565A5C"/>
                </a:solidFill>
              </a:rPr>
              <a:t>END;</a:t>
            </a:r>
          </a:p>
          <a:p>
            <a:pPr algn="ctr"/>
            <a:endParaRPr lang="en-US" sz="1200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26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45" y="759662"/>
            <a:ext cx="5771337" cy="593092"/>
          </a:xfrm>
        </p:spPr>
        <p:txBody>
          <a:bodyPr/>
          <a:lstStyle/>
          <a:p>
            <a:r>
              <a:rPr lang="en-US" sz="2800" dirty="0"/>
              <a:t>Calling Subroutines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6854" y="1555845"/>
            <a:ext cx="7838009" cy="4076606"/>
          </a:xfrm>
        </p:spPr>
        <p:txBody>
          <a:bodyPr/>
          <a:lstStyle/>
          <a:p>
            <a:r>
              <a:rPr lang="en-US" b="1" dirty="0"/>
              <a:t>Named Notation</a:t>
            </a:r>
          </a:p>
          <a:p>
            <a:r>
              <a:rPr lang="en-US" dirty="0"/>
              <a:t>You call the function using named notation by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add_three_numbers</a:t>
            </a:r>
            <a:r>
              <a:rPr lang="en-US" dirty="0"/>
              <a:t>(c =&gt; 4,b =&gt; </a:t>
            </a:r>
            <a:r>
              <a:rPr lang="en-US" dirty="0" smtClean="0"/>
              <a:t>5,as=&gt; </a:t>
            </a:r>
            <a:r>
              <a:rPr lang="en-US" dirty="0"/>
              <a:t>3));</a:t>
            </a:r>
          </a:p>
          <a:p>
            <a:r>
              <a:rPr lang="en-US" dirty="0"/>
              <a:t>END;</a:t>
            </a:r>
          </a:p>
          <a:p>
            <a:endParaRPr lang="en-US" dirty="0" smtClean="0"/>
          </a:p>
          <a:p>
            <a:r>
              <a:rPr lang="en-US" b="1" dirty="0"/>
              <a:t>Mixed Notation</a:t>
            </a:r>
          </a:p>
          <a:p>
            <a:r>
              <a:rPr lang="en-US" dirty="0"/>
              <a:t>You call the function by a mix of both positional and named notation by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add_three_numbers</a:t>
            </a:r>
            <a:r>
              <a:rPr lang="en-US" dirty="0"/>
              <a:t>(3,c =&gt; 4,b =&gt; 5));</a:t>
            </a:r>
          </a:p>
          <a:p>
            <a:r>
              <a:rPr lang="en-US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4229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Calling 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Exclusionary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add_three_numbers</a:t>
            </a:r>
            <a:r>
              <a:rPr lang="en-US" dirty="0"/>
              <a:t>(3,c =&gt; 4));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SQL Call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add_three_numbers</a:t>
            </a:r>
            <a:r>
              <a:rPr lang="en-US" dirty="0"/>
              <a:t>(3,c =&gt; 4,b =&gt; 5) FROM dual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18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2414252"/>
            <a:ext cx="9143999" cy="1620104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558444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1205</Words>
  <Application>Microsoft Office PowerPoint</Application>
  <PresentationFormat>On-screen Show (4:3)</PresentationFormat>
  <Paragraphs>395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PL/SQL FUNDAMENTALS 2 </vt:lpstr>
      <vt:lpstr>What’s in this Course?</vt:lpstr>
      <vt:lpstr>Slide 3</vt:lpstr>
      <vt:lpstr>1. Named program units</vt:lpstr>
      <vt:lpstr>Subroutine parameter modes</vt:lpstr>
      <vt:lpstr>Calling Subroutines</vt:lpstr>
      <vt:lpstr>Calling Subroutines</vt:lpstr>
      <vt:lpstr>Calling Subroutines</vt:lpstr>
      <vt:lpstr>Slide 9</vt:lpstr>
      <vt:lpstr>Slide 10</vt:lpstr>
      <vt:lpstr>Calling Functions</vt:lpstr>
      <vt:lpstr>Sa se defineasca  o functie care verifica daca parametru trimis este un CNP valid! </vt:lpstr>
      <vt:lpstr>Slide 13</vt:lpstr>
      <vt:lpstr> Procedures </vt:lpstr>
      <vt:lpstr>Sa se creeze o procedura care sa afiseze departamentul si salariul mediu din fiecare departament, salariul mediu pe companie (folosind cursor parametrizat in zona Declare)</vt:lpstr>
      <vt:lpstr>Slide 16</vt:lpstr>
      <vt:lpstr>Slide 17</vt:lpstr>
      <vt:lpstr>Packages</vt:lpstr>
      <vt:lpstr>   Package Specification   </vt:lpstr>
      <vt:lpstr>   Package Specification   </vt:lpstr>
      <vt:lpstr>Package Body</vt:lpstr>
      <vt:lpstr>Overloading</vt:lpstr>
      <vt:lpstr>Package Variables</vt:lpstr>
      <vt:lpstr>Slide 24</vt:lpstr>
      <vt:lpstr>Triggers</vt:lpstr>
      <vt:lpstr>What you can do with triggers?</vt:lpstr>
      <vt:lpstr>DDL Triggers</vt:lpstr>
      <vt:lpstr> DML triggers </vt:lpstr>
      <vt:lpstr>DML triggers</vt:lpstr>
      <vt:lpstr>DML triggers</vt:lpstr>
      <vt:lpstr> Compound triggers </vt:lpstr>
      <vt:lpstr> Compound triggers </vt:lpstr>
      <vt:lpstr> Instead-of triggers </vt:lpstr>
      <vt:lpstr> System or database event triggers </vt:lpstr>
      <vt:lpstr>System or database event triggers</vt:lpstr>
      <vt:lpstr>Slide 36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adriana.preoteasa</cp:lastModifiedBy>
  <cp:revision>398</cp:revision>
  <dcterms:created xsi:type="dcterms:W3CDTF">2013-12-09T08:38:16Z</dcterms:created>
  <dcterms:modified xsi:type="dcterms:W3CDTF">2015-05-04T06:28:12Z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