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6965-B418-416D-9408-B7538AA1AA99}" type="datetimeFigureOut">
              <a:rPr lang="en-US" smtClean="0"/>
              <a:t>09/01/2019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5C60-987C-4CD6-B1C6-5DF5F72F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545667" y="4175799"/>
            <a:ext cx="6717032" cy="1920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53848" y="266007"/>
            <a:ext cx="6442363" cy="2901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600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98022" y="464117"/>
            <a:ext cx="38903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2634" y="266007"/>
            <a:ext cx="250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REST: POST /</a:t>
            </a:r>
            <a:r>
              <a:rPr lang="en-US" sz="1200" dirty="0" err="1" smtClean="0"/>
              <a:t>createTransaction</a:t>
            </a:r>
            <a:endParaRPr lang="en-US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2" y="543006"/>
            <a:ext cx="1936326" cy="16184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23759" y="309941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Service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9119992" y="1933155"/>
            <a:ext cx="1093125" cy="22089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</a:p>
          <a:p>
            <a:pPr algn="ctr"/>
            <a:endParaRPr lang="en-US" dirty="0"/>
          </a:p>
        </p:txBody>
      </p:sp>
      <p:sp>
        <p:nvSpPr>
          <p:cNvPr id="35" name="Left-Up Arrow 34"/>
          <p:cNvSpPr/>
          <p:nvPr/>
        </p:nvSpPr>
        <p:spPr>
          <a:xfrm>
            <a:off x="3242321" y="1355223"/>
            <a:ext cx="3423054" cy="1476038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02284" y="723207"/>
            <a:ext cx="4680065" cy="116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Bean is passed ? (see annotation from model package + validators package)</a:t>
            </a:r>
          </a:p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90096" y="1688306"/>
            <a:ext cx="204918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Produce </a:t>
            </a:r>
            <a:r>
              <a:rPr lang="en-US" sz="1400" dirty="0" err="1" smtClean="0"/>
              <a:t>kafka</a:t>
            </a:r>
            <a:r>
              <a:rPr lang="en-US" sz="1400" dirty="0" smtClean="0"/>
              <a:t> Message</a:t>
            </a:r>
          </a:p>
          <a:p>
            <a:r>
              <a:rPr lang="en-US" sz="1400" dirty="0" smtClean="0"/>
              <a:t>See TransactionSender.java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4000" y="2057638"/>
            <a:ext cx="303527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Respond with BAD_REQUEST status. If data is not </a:t>
            </a:r>
            <a:r>
              <a:rPr lang="en-US" sz="1000" dirty="0" err="1" smtClean="0"/>
              <a:t>valided</a:t>
            </a:r>
            <a:r>
              <a:rPr lang="en-US" sz="1000" dirty="0" smtClean="0"/>
              <a:t>, </a:t>
            </a:r>
            <a:r>
              <a:rPr lang="en-US" sz="1000" dirty="0" err="1" smtClean="0"/>
              <a:t>MethodArgumentNotValidException</a:t>
            </a:r>
            <a:r>
              <a:rPr lang="en-US" sz="1000" dirty="0" smtClean="0"/>
              <a:t> is thrown by Bean Validation and it is handled by Exception Handler (see RestExceptionHandler.java)</a:t>
            </a:r>
            <a:endParaRPr lang="en-US" sz="10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1" y="2144627"/>
            <a:ext cx="2588771" cy="8879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39" y="4778962"/>
            <a:ext cx="6389482" cy="74358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03066" y="4316445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message bus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580" y="3518237"/>
            <a:ext cx="4919851" cy="314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20966" y="3601733"/>
            <a:ext cx="140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Persistence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372" y="4094888"/>
            <a:ext cx="4209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Consumes messages from Kafka message bus (message as Transaction </a:t>
            </a:r>
            <a:r>
              <a:rPr lang="en-US" sz="1000" dirty="0" err="1" smtClean="0"/>
              <a:t>json</a:t>
            </a:r>
            <a:r>
              <a:rPr lang="en-US" sz="1000" dirty="0" smtClean="0"/>
              <a:t>) -&gt; TransactionListener.java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Send </a:t>
            </a:r>
            <a:r>
              <a:rPr lang="en-US" sz="1000" dirty="0" err="1" smtClean="0"/>
              <a:t>deserialized</a:t>
            </a:r>
            <a:r>
              <a:rPr lang="en-US" sz="1000" dirty="0" smtClean="0"/>
              <a:t> object to </a:t>
            </a:r>
            <a:r>
              <a:rPr lang="en-US" sz="1000" dirty="0" err="1" smtClean="0"/>
              <a:t>DataService</a:t>
            </a:r>
            <a:r>
              <a:rPr lang="en-US" sz="1000" dirty="0" smtClean="0"/>
              <a:t> and persist using @Repository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Expose GET /</a:t>
            </a:r>
            <a:r>
              <a:rPr lang="en-US" sz="1000" dirty="0" err="1" smtClean="0"/>
              <a:t>getReport</a:t>
            </a:r>
            <a:r>
              <a:rPr lang="en-US" sz="1000" dirty="0" smtClean="0"/>
              <a:t>/{</a:t>
            </a:r>
            <a:r>
              <a:rPr lang="en-US" sz="1000" dirty="0" err="1" smtClean="0"/>
              <a:t>cnp</a:t>
            </a:r>
            <a:r>
              <a:rPr lang="en-US" sz="1000" dirty="0" smtClean="0"/>
              <a:t>} to retrieve the report from </a:t>
            </a:r>
            <a:r>
              <a:rPr lang="en-US" sz="1000" dirty="0" err="1" smtClean="0"/>
              <a:t>db</a:t>
            </a:r>
            <a:r>
              <a:rPr lang="en-US" sz="1000" dirty="0" smtClean="0"/>
              <a:t>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ToDo</a:t>
            </a:r>
            <a:r>
              <a:rPr lang="en-US" sz="1000" dirty="0" smtClean="0"/>
              <a:t>: is needed a producer in this </a:t>
            </a:r>
            <a:r>
              <a:rPr lang="en-US" sz="1000" dirty="0" err="1" smtClean="0"/>
              <a:t>microservice</a:t>
            </a:r>
            <a:r>
              <a:rPr lang="en-US" sz="1000" dirty="0" smtClean="0"/>
              <a:t> to send in another topic the messages which failed to write in database (</a:t>
            </a:r>
            <a:r>
              <a:rPr lang="en-US" sz="1000" dirty="0" err="1" smtClean="0"/>
              <a:t>eg</a:t>
            </a:r>
            <a:r>
              <a:rPr lang="en-US" sz="1000" dirty="0" smtClean="0"/>
              <a:t> </a:t>
            </a:r>
            <a:r>
              <a:rPr lang="en-US" sz="1000" dirty="0" err="1" smtClean="0"/>
              <a:t>db</a:t>
            </a:r>
            <a:r>
              <a:rPr lang="en-US" sz="1000" dirty="0" smtClean="0"/>
              <a:t> errors, </a:t>
            </a:r>
            <a:r>
              <a:rPr lang="en-US" sz="1000" dirty="0" err="1" smtClean="0"/>
              <a:t>db</a:t>
            </a:r>
            <a:r>
              <a:rPr lang="en-US" sz="1000" dirty="0" smtClean="0"/>
              <a:t> constraints, </a:t>
            </a:r>
            <a:r>
              <a:rPr lang="en-US" sz="1000" dirty="0" err="1" smtClean="0"/>
              <a:t>etc</a:t>
            </a:r>
            <a:r>
              <a:rPr lang="en-US" sz="1000" dirty="0" smtClean="0"/>
              <a:t>) + some metadata to describe the error</a:t>
            </a:r>
            <a:endParaRPr lang="en-US" sz="1000" dirty="0"/>
          </a:p>
        </p:txBody>
      </p:sp>
      <p:sp>
        <p:nvSpPr>
          <p:cNvPr id="53" name="Right Arrow 52"/>
          <p:cNvSpPr/>
          <p:nvPr/>
        </p:nvSpPr>
        <p:spPr>
          <a:xfrm>
            <a:off x="4409267" y="4875372"/>
            <a:ext cx="1231911" cy="6248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92576" y="2019267"/>
            <a:ext cx="1547065" cy="600164"/>
          </a:xfrm>
          <a:prstGeom prst="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Integration tests made: ValidationApplicationTests.java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7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3200" y="1625600"/>
            <a:ext cx="772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{"</a:t>
            </a:r>
            <a:r>
              <a:rPr lang="en-US" dirty="0" err="1" smtClean="0"/>
              <a:t>name":"Alexandra</a:t>
            </a:r>
            <a:r>
              <a:rPr lang="en-US" dirty="0" smtClean="0"/>
              <a:t> P","cnp":"2950122150046","iban":"RO49INGB0000999901389748","transactions":[{"type":"IBAN_TO_IBAN","count":"2 tranzactii","total":"110 </a:t>
            </a:r>
            <a:r>
              <a:rPr lang="en-US" dirty="0" err="1" smtClean="0"/>
              <a:t>RON","details</a:t>
            </a:r>
            <a:r>
              <a:rPr lang="en-US" dirty="0" smtClean="0"/>
              <a:t>":[{"description":"test","amount":55,"payeeName":"Alexandra P","payeeCnp":"2950122150046","payeeIban":"RO49INGB0000999901389748"},{"description":"test","amount":55,"payeeName":"Alexandra P","payeeCnp":"2950122150046","payeeIban":"RO49INGB0000999901389748"}]},{"type":"IBAN_TO_WALLET","count":"1 tranzactie","total":"55 </a:t>
            </a:r>
            <a:r>
              <a:rPr lang="en-US" dirty="0" err="1" smtClean="0"/>
              <a:t>RON","details</a:t>
            </a:r>
            <a:r>
              <a:rPr lang="en-US" dirty="0" smtClean="0"/>
              <a:t>":[{"description":"test","amount":55,"payeeName":"Alexandra P","payeeCnp":"2950122150046","payeeIban":"RO49INGB0000999901389748"}]},{"type":"WALLET_TO_IBAN","count":"1 tranzactie","total":"55 </a:t>
            </a:r>
            <a:r>
              <a:rPr lang="en-US" dirty="0" err="1" smtClean="0"/>
              <a:t>RON","details</a:t>
            </a:r>
            <a:r>
              <a:rPr lang="en-US" dirty="0" smtClean="0"/>
              <a:t>":[{"description":"test","amount":55,"payeeName":"Alexandra P","payeeCnp":"2950122150046","payeeIban":"RO49INGB0000999901389748"}]},{"type":"WALLET_TO_WALLET","count":"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tranzactii</a:t>
            </a:r>
            <a:r>
              <a:rPr lang="en-US" dirty="0" smtClean="0"/>
              <a:t>"}]}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267" y="694268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for GET /</a:t>
            </a:r>
            <a:r>
              <a:rPr lang="en-US" dirty="0" err="1" smtClean="0"/>
              <a:t>getReport</a:t>
            </a:r>
            <a:r>
              <a:rPr lang="en-US" dirty="0" smtClean="0"/>
              <a:t>/</a:t>
            </a:r>
            <a:r>
              <a:rPr lang="en-US" dirty="0" smtClean="0"/>
              <a:t> 2950122150046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7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Petcu</dc:creator>
  <cp:lastModifiedBy>Bobby Petcu</cp:lastModifiedBy>
  <cp:revision>6</cp:revision>
  <dcterms:created xsi:type="dcterms:W3CDTF">2019-09-01T12:36:49Z</dcterms:created>
  <dcterms:modified xsi:type="dcterms:W3CDTF">2019-09-01T13:25:17Z</dcterms:modified>
</cp:coreProperties>
</file>