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A00"/>
    <a:srgbClr val="9E5BD9"/>
    <a:srgbClr val="BF7000"/>
    <a:srgbClr val="FFFFFF"/>
    <a:srgbClr val="D94182"/>
    <a:srgbClr val="E7EBF4"/>
    <a:srgbClr val="0B83D9"/>
    <a:srgbClr val="0166BD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solidFill>
                <a:srgbClr val="D941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8-43B4-B393-A03A1518E2D3}"/>
              </c:ext>
            </c:extLst>
          </c:dPt>
          <c:dPt>
            <c:idx val="1"/>
            <c:bubble3D val="0"/>
            <c:spPr>
              <a:solidFill>
                <a:srgbClr val="BF7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8-43B4-B393-A03A1518E2D3}"/>
              </c:ext>
            </c:extLst>
          </c:dPt>
          <c:dPt>
            <c:idx val="2"/>
            <c:bubble3D val="0"/>
            <c:spPr>
              <a:solidFill>
                <a:srgbClr val="9E5B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68-43B4-B393-A03A1518E2D3}"/>
              </c:ext>
            </c:extLst>
          </c:dPt>
          <c:dPt>
            <c:idx val="3"/>
            <c:bubble3D val="0"/>
            <c:spPr>
              <a:solidFill>
                <a:srgbClr val="E36A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68-43B4-B393-A03A1518E2D3}"/>
              </c:ext>
            </c:extLst>
          </c:dPt>
          <c:dPt>
            <c:idx val="4"/>
            <c:bubble3D val="0"/>
            <c:spPr>
              <a:solidFill>
                <a:srgbClr val="0B83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68-43B4-B393-A03A1518E2D3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24%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168-43B4-B393-A03A1518E2D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19%</a:t>
                    </a:r>
                    <a:endParaRPr lang="en-US" dirty="0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168-43B4-B393-A03A1518E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List1!$A$2:$A$6</c:f>
              <c:strCache>
                <c:ptCount val="5"/>
                <c:pt idx="0">
                  <c:v>Bělka Přemek</c:v>
                </c:pt>
                <c:pt idx="1">
                  <c:v>Novák Lukáš</c:v>
                </c:pt>
                <c:pt idx="2">
                  <c:v>Rudenko Vadym</c:v>
                </c:pt>
                <c:pt idx="3">
                  <c:v>Barbuš Timotej</c:v>
                </c:pt>
                <c:pt idx="4">
                  <c:v>Plocica Vojtěch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16</c:v>
                </c:pt>
                <c:pt idx="1">
                  <c:v>24</c:v>
                </c:pt>
                <c:pt idx="2">
                  <c:v>26</c:v>
                </c:pt>
                <c:pt idx="3">
                  <c:v>19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68-43B4-B393-A03A1518E2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solidFill>
                <a:srgbClr val="D941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50B-4EA8-8636-BCC334BA7D65}"/>
              </c:ext>
            </c:extLst>
          </c:dPt>
          <c:dPt>
            <c:idx val="1"/>
            <c:bubble3D val="0"/>
            <c:spPr>
              <a:solidFill>
                <a:srgbClr val="BF7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50B-4EA8-8636-BCC334BA7D65}"/>
              </c:ext>
            </c:extLst>
          </c:dPt>
          <c:dPt>
            <c:idx val="2"/>
            <c:bubble3D val="0"/>
            <c:spPr>
              <a:solidFill>
                <a:srgbClr val="9E5B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0B-4EA8-8636-BCC334BA7D65}"/>
              </c:ext>
            </c:extLst>
          </c:dPt>
          <c:dPt>
            <c:idx val="3"/>
            <c:bubble3D val="0"/>
            <c:spPr>
              <a:solidFill>
                <a:srgbClr val="E36A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50B-4EA8-8636-BCC334BA7D65}"/>
              </c:ext>
            </c:extLst>
          </c:dPt>
          <c:dPt>
            <c:idx val="4"/>
            <c:bubble3D val="0"/>
            <c:spPr>
              <a:solidFill>
                <a:srgbClr val="0B83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50B-4EA8-8636-BCC334BA7D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List1!$A$2:$A$6</c:f>
              <c:strCache>
                <c:ptCount val="5"/>
                <c:pt idx="0">
                  <c:v>Bělka Přemek</c:v>
                </c:pt>
                <c:pt idx="1">
                  <c:v>Novák Lukáš</c:v>
                </c:pt>
                <c:pt idx="2">
                  <c:v>Rudenko Vadym</c:v>
                </c:pt>
                <c:pt idx="3">
                  <c:v>Barbuš Timotej</c:v>
                </c:pt>
                <c:pt idx="4">
                  <c:v>Plocica Vojtěch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20</c:v>
                </c:pt>
                <c:pt idx="1">
                  <c:v>22</c:v>
                </c:pt>
                <c:pt idx="2">
                  <c:v>18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B-4EA8-8636-BCC334BA7D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F2A2C-2B86-4980-9A03-338F3CB95D0C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953EB8-5C49-44DA-8242-C32D81F28649}">
      <dgm:prSet/>
      <dgm:spPr/>
      <dgm:t>
        <a:bodyPr/>
        <a:lstStyle/>
        <a:p>
          <a:r>
            <a:rPr lang="cs-CZ" dirty="0"/>
            <a:t>Další týmová schůze</a:t>
          </a:r>
          <a:endParaRPr lang="en-GB" dirty="0"/>
        </a:p>
      </dgm:t>
    </dgm:pt>
    <dgm:pt modelId="{8F23D852-B3D0-4BFE-BA71-C72EE1A16679}" type="parTrans" cxnId="{2C9BC84F-5B1E-4F5C-9B19-D0538B2ADE0D}">
      <dgm:prSet/>
      <dgm:spPr/>
      <dgm:t>
        <a:bodyPr/>
        <a:lstStyle/>
        <a:p>
          <a:endParaRPr lang="en-GB"/>
        </a:p>
      </dgm:t>
    </dgm:pt>
    <dgm:pt modelId="{D9263794-0696-4D99-9728-93284BBCF0C0}" type="sibTrans" cxnId="{2C9BC84F-5B1E-4F5C-9B19-D0538B2ADE0D}">
      <dgm:prSet/>
      <dgm:spPr/>
      <dgm:t>
        <a:bodyPr/>
        <a:lstStyle/>
        <a:p>
          <a:endParaRPr lang="en-GB"/>
        </a:p>
      </dgm:t>
    </dgm:pt>
    <dgm:pt modelId="{40C13EF4-C095-4D4F-8AB2-EFAB03A558E7}">
      <dgm:prSet/>
      <dgm:spPr/>
      <dgm:t>
        <a:bodyPr/>
        <a:lstStyle/>
        <a:p>
          <a:r>
            <a:rPr lang="cs-CZ" dirty="0" err="1"/>
            <a:t>Webpage</a:t>
          </a:r>
          <a:r>
            <a:rPr lang="cs-CZ" dirty="0"/>
            <a:t> </a:t>
          </a:r>
          <a:r>
            <a:rPr lang="cs-CZ" dirty="0" err="1"/>
            <a:t>wireframes</a:t>
          </a:r>
          <a:endParaRPr lang="en-GB" dirty="0"/>
        </a:p>
      </dgm:t>
    </dgm:pt>
    <dgm:pt modelId="{F71217E5-2F70-4B3A-9B09-A31213422A82}" type="parTrans" cxnId="{F066C1FA-CB41-49A0-8D92-428554DAC222}">
      <dgm:prSet/>
      <dgm:spPr/>
      <dgm:t>
        <a:bodyPr/>
        <a:lstStyle/>
        <a:p>
          <a:endParaRPr lang="en-GB"/>
        </a:p>
      </dgm:t>
    </dgm:pt>
    <dgm:pt modelId="{944B0515-1B9C-436D-94B9-C5A95ACE0754}" type="sibTrans" cxnId="{F066C1FA-CB41-49A0-8D92-428554DAC222}">
      <dgm:prSet/>
      <dgm:spPr/>
      <dgm:t>
        <a:bodyPr/>
        <a:lstStyle/>
        <a:p>
          <a:endParaRPr lang="en-GB"/>
        </a:p>
      </dgm:t>
    </dgm:pt>
    <dgm:pt modelId="{C0A8D2F6-63B0-4919-AD4E-D0F2EB4C9F67}">
      <dgm:prSet/>
      <dgm:spPr/>
      <dgm:t>
        <a:bodyPr/>
        <a:lstStyle/>
        <a:p>
          <a:r>
            <a:rPr lang="cs-CZ" dirty="0"/>
            <a:t>Oponentura</a:t>
          </a:r>
          <a:endParaRPr lang="en-GB" dirty="0"/>
        </a:p>
      </dgm:t>
    </dgm:pt>
    <dgm:pt modelId="{A4BA74BD-6A04-4DC7-B14B-EB8BFECFAB88}" type="parTrans" cxnId="{E970905D-17E9-465A-9FD8-10E7F5270BF1}">
      <dgm:prSet/>
      <dgm:spPr/>
      <dgm:t>
        <a:bodyPr/>
        <a:lstStyle/>
        <a:p>
          <a:endParaRPr lang="en-GB"/>
        </a:p>
      </dgm:t>
    </dgm:pt>
    <dgm:pt modelId="{0FE0D859-1380-4C02-9FC8-76F8AD906266}" type="sibTrans" cxnId="{E970905D-17E9-465A-9FD8-10E7F5270BF1}">
      <dgm:prSet/>
      <dgm:spPr/>
      <dgm:t>
        <a:bodyPr/>
        <a:lstStyle/>
        <a:p>
          <a:endParaRPr lang="en-GB"/>
        </a:p>
      </dgm:t>
    </dgm:pt>
    <dgm:pt modelId="{A5E46546-C148-440B-89BB-FE690E23C0E7}">
      <dgm:prSet/>
      <dgm:spPr/>
      <dgm:t>
        <a:bodyPr/>
        <a:lstStyle/>
        <a:p>
          <a:r>
            <a:rPr lang="cs-CZ" dirty="0"/>
            <a:t>Zapracování feedbacku</a:t>
          </a:r>
          <a:endParaRPr lang="en-GB" dirty="0"/>
        </a:p>
      </dgm:t>
    </dgm:pt>
    <dgm:pt modelId="{2FF019CD-D942-4570-9F40-62DE672756E5}" type="sibTrans" cxnId="{8130F8C0-E825-4493-9C30-5391C4BEE130}">
      <dgm:prSet/>
      <dgm:spPr/>
      <dgm:t>
        <a:bodyPr/>
        <a:lstStyle/>
        <a:p>
          <a:endParaRPr lang="en-GB"/>
        </a:p>
      </dgm:t>
    </dgm:pt>
    <dgm:pt modelId="{08DCD90B-7B7E-4F77-AFE3-BDD7FE9BE847}" type="parTrans" cxnId="{8130F8C0-E825-4493-9C30-5391C4BEE130}">
      <dgm:prSet/>
      <dgm:spPr/>
      <dgm:t>
        <a:bodyPr/>
        <a:lstStyle/>
        <a:p>
          <a:endParaRPr lang="en-GB"/>
        </a:p>
      </dgm:t>
    </dgm:pt>
    <dgm:pt modelId="{0FADFD57-33C8-43A3-B6B8-58C9966042C0}" type="pres">
      <dgm:prSet presAssocID="{94EF2A2C-2B86-4980-9A03-338F3CB95D0C}" presName="CompostProcess" presStyleCnt="0">
        <dgm:presLayoutVars>
          <dgm:dir/>
          <dgm:resizeHandles val="exact"/>
        </dgm:presLayoutVars>
      </dgm:prSet>
      <dgm:spPr/>
    </dgm:pt>
    <dgm:pt modelId="{536D5AE3-8029-4A7B-BAB5-A2C8C944DFE0}" type="pres">
      <dgm:prSet presAssocID="{94EF2A2C-2B86-4980-9A03-338F3CB95D0C}" presName="arrow" presStyleLbl="bgShp" presStyleIdx="0" presStyleCnt="1"/>
      <dgm:spPr/>
    </dgm:pt>
    <dgm:pt modelId="{67B4BFB9-A012-4408-94A6-26CC08D8B766}" type="pres">
      <dgm:prSet presAssocID="{94EF2A2C-2B86-4980-9A03-338F3CB95D0C}" presName="linearProcess" presStyleCnt="0"/>
      <dgm:spPr/>
    </dgm:pt>
    <dgm:pt modelId="{02C26BEA-B20A-4374-8C01-6D1DB35218EC}" type="pres">
      <dgm:prSet presAssocID="{B8953EB8-5C49-44DA-8242-C32D81F28649}" presName="textNode" presStyleLbl="node1" presStyleIdx="0" presStyleCnt="4">
        <dgm:presLayoutVars>
          <dgm:bulletEnabled val="1"/>
        </dgm:presLayoutVars>
      </dgm:prSet>
      <dgm:spPr/>
    </dgm:pt>
    <dgm:pt modelId="{18A53013-BACA-4B6F-B95E-70BD45DB7E32}" type="pres">
      <dgm:prSet presAssocID="{D9263794-0696-4D99-9728-93284BBCF0C0}" presName="sibTrans" presStyleCnt="0"/>
      <dgm:spPr/>
    </dgm:pt>
    <dgm:pt modelId="{319FFA19-0E4B-4FD5-80D4-3DB266288834}" type="pres">
      <dgm:prSet presAssocID="{A5E46546-C148-440B-89BB-FE690E23C0E7}" presName="textNode" presStyleLbl="node1" presStyleIdx="1" presStyleCnt="4">
        <dgm:presLayoutVars>
          <dgm:bulletEnabled val="1"/>
        </dgm:presLayoutVars>
      </dgm:prSet>
      <dgm:spPr/>
    </dgm:pt>
    <dgm:pt modelId="{08ABE84B-1D0D-4607-A912-061ECEE04E6B}" type="pres">
      <dgm:prSet presAssocID="{2FF019CD-D942-4570-9F40-62DE672756E5}" presName="sibTrans" presStyleCnt="0"/>
      <dgm:spPr/>
    </dgm:pt>
    <dgm:pt modelId="{EBD1127B-2DE4-4472-BDAC-C56298150345}" type="pres">
      <dgm:prSet presAssocID="{40C13EF4-C095-4D4F-8AB2-EFAB03A558E7}" presName="textNode" presStyleLbl="node1" presStyleIdx="2" presStyleCnt="4">
        <dgm:presLayoutVars>
          <dgm:bulletEnabled val="1"/>
        </dgm:presLayoutVars>
      </dgm:prSet>
      <dgm:spPr/>
    </dgm:pt>
    <dgm:pt modelId="{9870EA9A-1FAE-40B7-B440-111CA04F5913}" type="pres">
      <dgm:prSet presAssocID="{944B0515-1B9C-436D-94B9-C5A95ACE0754}" presName="sibTrans" presStyleCnt="0"/>
      <dgm:spPr/>
    </dgm:pt>
    <dgm:pt modelId="{A5764184-DF1D-4603-AE06-EE7DCDBEB406}" type="pres">
      <dgm:prSet presAssocID="{C0A8D2F6-63B0-4919-AD4E-D0F2EB4C9F6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549410-C079-44D2-99EB-73C5140E4366}" type="presOf" srcId="{B8953EB8-5C49-44DA-8242-C32D81F28649}" destId="{02C26BEA-B20A-4374-8C01-6D1DB35218EC}" srcOrd="0" destOrd="0" presId="urn:microsoft.com/office/officeart/2005/8/layout/hProcess9"/>
    <dgm:cxn modelId="{E970905D-17E9-465A-9FD8-10E7F5270BF1}" srcId="{94EF2A2C-2B86-4980-9A03-338F3CB95D0C}" destId="{C0A8D2F6-63B0-4919-AD4E-D0F2EB4C9F67}" srcOrd="3" destOrd="0" parTransId="{A4BA74BD-6A04-4DC7-B14B-EB8BFECFAB88}" sibTransId="{0FE0D859-1380-4C02-9FC8-76F8AD906266}"/>
    <dgm:cxn modelId="{1423C144-EF92-4F46-9CB3-0FD975A5A806}" type="presOf" srcId="{C0A8D2F6-63B0-4919-AD4E-D0F2EB4C9F67}" destId="{A5764184-DF1D-4603-AE06-EE7DCDBEB406}" srcOrd="0" destOrd="0" presId="urn:microsoft.com/office/officeart/2005/8/layout/hProcess9"/>
    <dgm:cxn modelId="{2EE60346-52A8-4171-A588-6BCBBB9CEF7A}" type="presOf" srcId="{A5E46546-C148-440B-89BB-FE690E23C0E7}" destId="{319FFA19-0E4B-4FD5-80D4-3DB266288834}" srcOrd="0" destOrd="0" presId="urn:microsoft.com/office/officeart/2005/8/layout/hProcess9"/>
    <dgm:cxn modelId="{85E8806B-4A68-4E74-A89F-1C65D24ACAF4}" type="presOf" srcId="{94EF2A2C-2B86-4980-9A03-338F3CB95D0C}" destId="{0FADFD57-33C8-43A3-B6B8-58C9966042C0}" srcOrd="0" destOrd="0" presId="urn:microsoft.com/office/officeart/2005/8/layout/hProcess9"/>
    <dgm:cxn modelId="{2C9BC84F-5B1E-4F5C-9B19-D0538B2ADE0D}" srcId="{94EF2A2C-2B86-4980-9A03-338F3CB95D0C}" destId="{B8953EB8-5C49-44DA-8242-C32D81F28649}" srcOrd="0" destOrd="0" parTransId="{8F23D852-B3D0-4BFE-BA71-C72EE1A16679}" sibTransId="{D9263794-0696-4D99-9728-93284BBCF0C0}"/>
    <dgm:cxn modelId="{A886928F-2A22-4003-91D4-CCF219946292}" type="presOf" srcId="{40C13EF4-C095-4D4F-8AB2-EFAB03A558E7}" destId="{EBD1127B-2DE4-4472-BDAC-C56298150345}" srcOrd="0" destOrd="0" presId="urn:microsoft.com/office/officeart/2005/8/layout/hProcess9"/>
    <dgm:cxn modelId="{8130F8C0-E825-4493-9C30-5391C4BEE130}" srcId="{94EF2A2C-2B86-4980-9A03-338F3CB95D0C}" destId="{A5E46546-C148-440B-89BB-FE690E23C0E7}" srcOrd="1" destOrd="0" parTransId="{08DCD90B-7B7E-4F77-AFE3-BDD7FE9BE847}" sibTransId="{2FF019CD-D942-4570-9F40-62DE672756E5}"/>
    <dgm:cxn modelId="{F066C1FA-CB41-49A0-8D92-428554DAC222}" srcId="{94EF2A2C-2B86-4980-9A03-338F3CB95D0C}" destId="{40C13EF4-C095-4D4F-8AB2-EFAB03A558E7}" srcOrd="2" destOrd="0" parTransId="{F71217E5-2F70-4B3A-9B09-A31213422A82}" sibTransId="{944B0515-1B9C-436D-94B9-C5A95ACE0754}"/>
    <dgm:cxn modelId="{B5E4C200-9C22-4DD5-B585-5E8A7DDA61E5}" type="presParOf" srcId="{0FADFD57-33C8-43A3-B6B8-58C9966042C0}" destId="{536D5AE3-8029-4A7B-BAB5-A2C8C944DFE0}" srcOrd="0" destOrd="0" presId="urn:microsoft.com/office/officeart/2005/8/layout/hProcess9"/>
    <dgm:cxn modelId="{86ED3696-3FCE-43A6-A4E6-80553BEA524F}" type="presParOf" srcId="{0FADFD57-33C8-43A3-B6B8-58C9966042C0}" destId="{67B4BFB9-A012-4408-94A6-26CC08D8B766}" srcOrd="1" destOrd="0" presId="urn:microsoft.com/office/officeart/2005/8/layout/hProcess9"/>
    <dgm:cxn modelId="{2300410A-60DD-439C-8A0F-D5705F3DA717}" type="presParOf" srcId="{67B4BFB9-A012-4408-94A6-26CC08D8B766}" destId="{02C26BEA-B20A-4374-8C01-6D1DB35218EC}" srcOrd="0" destOrd="0" presId="urn:microsoft.com/office/officeart/2005/8/layout/hProcess9"/>
    <dgm:cxn modelId="{8834AA80-4F8D-4B3C-89BA-CAD209B334F4}" type="presParOf" srcId="{67B4BFB9-A012-4408-94A6-26CC08D8B766}" destId="{18A53013-BACA-4B6F-B95E-70BD45DB7E32}" srcOrd="1" destOrd="0" presId="urn:microsoft.com/office/officeart/2005/8/layout/hProcess9"/>
    <dgm:cxn modelId="{7A73B798-DD6A-4219-BD85-1FD90105A8FC}" type="presParOf" srcId="{67B4BFB9-A012-4408-94A6-26CC08D8B766}" destId="{319FFA19-0E4B-4FD5-80D4-3DB266288834}" srcOrd="2" destOrd="0" presId="urn:microsoft.com/office/officeart/2005/8/layout/hProcess9"/>
    <dgm:cxn modelId="{5E8173DA-8D77-404D-95DB-4C5745E80810}" type="presParOf" srcId="{67B4BFB9-A012-4408-94A6-26CC08D8B766}" destId="{08ABE84B-1D0D-4607-A912-061ECEE04E6B}" srcOrd="3" destOrd="0" presId="urn:microsoft.com/office/officeart/2005/8/layout/hProcess9"/>
    <dgm:cxn modelId="{24212B97-9835-4860-B694-BDF0BE49250F}" type="presParOf" srcId="{67B4BFB9-A012-4408-94A6-26CC08D8B766}" destId="{EBD1127B-2DE4-4472-BDAC-C56298150345}" srcOrd="4" destOrd="0" presId="urn:microsoft.com/office/officeart/2005/8/layout/hProcess9"/>
    <dgm:cxn modelId="{8670B79D-A6CB-40C5-B253-B181E290B42B}" type="presParOf" srcId="{67B4BFB9-A012-4408-94A6-26CC08D8B766}" destId="{9870EA9A-1FAE-40B7-B440-111CA04F5913}" srcOrd="5" destOrd="0" presId="urn:microsoft.com/office/officeart/2005/8/layout/hProcess9"/>
    <dgm:cxn modelId="{583DDDEE-00CE-45BA-A9F6-C47401076AC7}" type="presParOf" srcId="{67B4BFB9-A012-4408-94A6-26CC08D8B766}" destId="{A5764184-DF1D-4603-AE06-EE7DCDBEB40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D5AE3-8029-4A7B-BAB5-A2C8C944DFE0}">
      <dsp:nvSpPr>
        <dsp:cNvPr id="0" name=""/>
        <dsp:cNvSpPr/>
      </dsp:nvSpPr>
      <dsp:spPr>
        <a:xfrm>
          <a:off x="788669" y="0"/>
          <a:ext cx="8938260" cy="399830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C26BEA-B20A-4374-8C01-6D1DB35218EC}">
      <dsp:nvSpPr>
        <dsp:cNvPr id="0" name=""/>
        <dsp:cNvSpPr/>
      </dsp:nvSpPr>
      <dsp:spPr>
        <a:xfrm>
          <a:off x="2166" y="1199491"/>
          <a:ext cx="2522879" cy="1599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Další týmová schůze</a:t>
          </a:r>
          <a:endParaRPr lang="en-GB" sz="2900" kern="1200" dirty="0"/>
        </a:p>
      </dsp:txBody>
      <dsp:txXfrm>
        <a:off x="80238" y="1277563"/>
        <a:ext cx="2366735" cy="1443178"/>
      </dsp:txXfrm>
    </dsp:sp>
    <dsp:sp modelId="{319FFA19-0E4B-4FD5-80D4-3DB266288834}">
      <dsp:nvSpPr>
        <dsp:cNvPr id="0" name=""/>
        <dsp:cNvSpPr/>
      </dsp:nvSpPr>
      <dsp:spPr>
        <a:xfrm>
          <a:off x="2664962" y="1199491"/>
          <a:ext cx="2522879" cy="1599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Zapracování feedbacku</a:t>
          </a:r>
          <a:endParaRPr lang="en-GB" sz="2900" kern="1200" dirty="0"/>
        </a:p>
      </dsp:txBody>
      <dsp:txXfrm>
        <a:off x="2743034" y="1277563"/>
        <a:ext cx="2366735" cy="1443178"/>
      </dsp:txXfrm>
    </dsp:sp>
    <dsp:sp modelId="{EBD1127B-2DE4-4472-BDAC-C56298150345}">
      <dsp:nvSpPr>
        <dsp:cNvPr id="0" name=""/>
        <dsp:cNvSpPr/>
      </dsp:nvSpPr>
      <dsp:spPr>
        <a:xfrm>
          <a:off x="5327758" y="1199491"/>
          <a:ext cx="2522879" cy="1599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 err="1"/>
            <a:t>Webpage</a:t>
          </a:r>
          <a:r>
            <a:rPr lang="cs-CZ" sz="2900" kern="1200" dirty="0"/>
            <a:t> </a:t>
          </a:r>
          <a:r>
            <a:rPr lang="cs-CZ" sz="2900" kern="1200" dirty="0" err="1"/>
            <a:t>wireframes</a:t>
          </a:r>
          <a:endParaRPr lang="en-GB" sz="2900" kern="1200" dirty="0"/>
        </a:p>
      </dsp:txBody>
      <dsp:txXfrm>
        <a:off x="5405830" y="1277563"/>
        <a:ext cx="2366735" cy="1443178"/>
      </dsp:txXfrm>
    </dsp:sp>
    <dsp:sp modelId="{A5764184-DF1D-4603-AE06-EE7DCDBEB406}">
      <dsp:nvSpPr>
        <dsp:cNvPr id="0" name=""/>
        <dsp:cNvSpPr/>
      </dsp:nvSpPr>
      <dsp:spPr>
        <a:xfrm>
          <a:off x="7990554" y="1199491"/>
          <a:ext cx="2522879" cy="15993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Oponentura</a:t>
          </a:r>
          <a:endParaRPr lang="en-GB" sz="2900" kern="1200" dirty="0"/>
        </a:p>
      </dsp:txBody>
      <dsp:txXfrm>
        <a:off x="8068626" y="1277563"/>
        <a:ext cx="2366735" cy="144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6AADE4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6AADE4"/>
              </a:buClr>
              <a:buFont typeface="Wingdings" panose="05000000000000000000" pitchFamily="2" charset="2"/>
              <a:buChar char="§"/>
              <a:defRPr/>
            </a:lvl4pPr>
            <a:lvl5pPr>
              <a:buClr>
                <a:srgbClr val="6AADE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7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rgbClr val="0065BD"/>
              </a:gs>
              <a:gs pos="100000">
                <a:srgbClr val="6AADE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B640A18-C8A7-484E-A757-93B64C0A1731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022F0832-CDAD-43E5-A49A-BCFF349A6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gradFill flip="none" rotWithShape="1">
            <a:gsLst>
              <a:gs pos="0">
                <a:srgbClr val="0065BD"/>
              </a:gs>
              <a:gs pos="100000">
                <a:srgbClr val="6AADE4"/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C57D4-A9EF-40FA-A559-878EC84A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KARIÉRNÍ STRÁNKY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681E06-76AD-4B12-AAB0-14DD83B36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101 – Pondělí 11:00-13:30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DAA06-8543-4F96-9F4A-EE117021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90" y="1115145"/>
            <a:ext cx="10515600" cy="1325563"/>
          </a:xfrm>
        </p:spPr>
        <p:txBody>
          <a:bodyPr/>
          <a:lstStyle/>
          <a:p>
            <a:r>
              <a:rPr lang="cs-CZ" dirty="0"/>
              <a:t>CO SE UDÁLO</a:t>
            </a:r>
            <a:endParaRPr lang="en-GB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20599B3D-170C-436B-93E9-637CE865A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33349"/>
              </p:ext>
            </p:extLst>
          </p:nvPr>
        </p:nvGraphicFramePr>
        <p:xfrm>
          <a:off x="838200" y="1735312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7FAE59-EB20-483E-994F-094AD04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VÝKAZ PRÁCE ZA POSLEDNÍ DVA TÝDNY</a:t>
            </a:r>
            <a:endParaRPr lang="en-GB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CB3D160F-55F5-455D-A53B-AA91A2F3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894544"/>
              </p:ext>
            </p:extLst>
          </p:nvPr>
        </p:nvGraphicFramePr>
        <p:xfrm>
          <a:off x="838200" y="2178050"/>
          <a:ext cx="6791325" cy="3841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0820044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69001569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3944785033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Novák Lukáš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06:36:59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821493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Bělka Přemek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04:25:02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390694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Barbuš Timotej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05:06:34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31573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Rudenko Vadym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07:14:41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0271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Plocica Vojtěch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04:07:55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319363"/>
                  </a:ext>
                </a:extLst>
              </a:tr>
            </a:tbl>
          </a:graphicData>
        </a:graphic>
      </p:graphicFrame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007CE975-4651-44E4-B635-469895126353}"/>
              </a:ext>
            </a:extLst>
          </p:cNvPr>
          <p:cNvSpPr/>
          <p:nvPr/>
        </p:nvSpPr>
        <p:spPr>
          <a:xfrm>
            <a:off x="977090" y="2265614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104197E2-AFE9-4B64-9447-E099E6B170C4}"/>
              </a:ext>
            </a:extLst>
          </p:cNvPr>
          <p:cNvSpPr/>
          <p:nvPr/>
        </p:nvSpPr>
        <p:spPr>
          <a:xfrm>
            <a:off x="972670" y="3045118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8D6CF4D7-3BCA-45FF-8B95-7050CAF67DA4}"/>
              </a:ext>
            </a:extLst>
          </p:cNvPr>
          <p:cNvSpPr/>
          <p:nvPr/>
        </p:nvSpPr>
        <p:spPr>
          <a:xfrm>
            <a:off x="972670" y="3824622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48C3862-4497-407A-AC64-54EEB5BBA001}"/>
              </a:ext>
            </a:extLst>
          </p:cNvPr>
          <p:cNvSpPr/>
          <p:nvPr/>
        </p:nvSpPr>
        <p:spPr>
          <a:xfrm>
            <a:off x="972670" y="4604126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3A55D7A-921C-41C6-8319-3D067D8447BF}"/>
              </a:ext>
            </a:extLst>
          </p:cNvPr>
          <p:cNvSpPr/>
          <p:nvPr/>
        </p:nvSpPr>
        <p:spPr>
          <a:xfrm>
            <a:off x="972670" y="5383630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3B2030D2-B692-4AA7-997F-29AABF050ADA}"/>
              </a:ext>
            </a:extLst>
          </p:cNvPr>
          <p:cNvSpPr txBox="1"/>
          <p:nvPr/>
        </p:nvSpPr>
        <p:spPr>
          <a:xfrm>
            <a:off x="8239125" y="2080948"/>
            <a:ext cx="19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Celkem 27:31:11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62658A48-E557-4AA4-A264-80604CF44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234770"/>
              </p:ext>
            </p:extLst>
          </p:nvPr>
        </p:nvGraphicFramePr>
        <p:xfrm>
          <a:off x="8023225" y="2006600"/>
          <a:ext cx="3330575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804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7FAE59-EB20-483E-994F-094AD04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VÝKAZ PRÁCE</a:t>
            </a:r>
            <a:endParaRPr lang="en-GB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CB3D160F-55F5-455D-A53B-AA91A2F3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415556"/>
              </p:ext>
            </p:extLst>
          </p:nvPr>
        </p:nvGraphicFramePr>
        <p:xfrm>
          <a:off x="838200" y="2178050"/>
          <a:ext cx="6791325" cy="3841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0820044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69001569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3944785033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Novák Lukáš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29:06:26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821493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Bělka Přemek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27:11:11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390694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Barbuš Timotej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26:41:23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31573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Rudenko Vadym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24:47:23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0271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Plocica Vojtěch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26:59:51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319363"/>
                  </a:ext>
                </a:extLst>
              </a:tr>
            </a:tbl>
          </a:graphicData>
        </a:graphic>
      </p:graphicFrame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007CE975-4651-44E4-B635-469895126353}"/>
              </a:ext>
            </a:extLst>
          </p:cNvPr>
          <p:cNvSpPr/>
          <p:nvPr/>
        </p:nvSpPr>
        <p:spPr>
          <a:xfrm>
            <a:off x="977090" y="2265614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104197E2-AFE9-4B64-9447-E099E6B170C4}"/>
              </a:ext>
            </a:extLst>
          </p:cNvPr>
          <p:cNvSpPr/>
          <p:nvPr/>
        </p:nvSpPr>
        <p:spPr>
          <a:xfrm>
            <a:off x="972670" y="3045118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8D6CF4D7-3BCA-45FF-8B95-7050CAF67DA4}"/>
              </a:ext>
            </a:extLst>
          </p:cNvPr>
          <p:cNvSpPr/>
          <p:nvPr/>
        </p:nvSpPr>
        <p:spPr>
          <a:xfrm>
            <a:off x="972670" y="3824622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48C3862-4497-407A-AC64-54EEB5BBA001}"/>
              </a:ext>
            </a:extLst>
          </p:cNvPr>
          <p:cNvSpPr/>
          <p:nvPr/>
        </p:nvSpPr>
        <p:spPr>
          <a:xfrm>
            <a:off x="972670" y="4604126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3A55D7A-921C-41C6-8319-3D067D8447BF}"/>
              </a:ext>
            </a:extLst>
          </p:cNvPr>
          <p:cNvSpPr/>
          <p:nvPr/>
        </p:nvSpPr>
        <p:spPr>
          <a:xfrm>
            <a:off x="972670" y="5383630"/>
            <a:ext cx="540000" cy="540000"/>
          </a:xfrm>
          <a:prstGeom prst="roundRect">
            <a:avLst>
              <a:gd name="adj" fmla="val 5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746A8712-A3BE-485A-8F10-EDFA1E3C5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91200"/>
              </p:ext>
            </p:extLst>
          </p:nvPr>
        </p:nvGraphicFramePr>
        <p:xfrm>
          <a:off x="8023225" y="2006600"/>
          <a:ext cx="3330575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3B2030D2-B692-4AA7-997F-29AABF050ADA}"/>
              </a:ext>
            </a:extLst>
          </p:cNvPr>
          <p:cNvSpPr txBox="1"/>
          <p:nvPr/>
        </p:nvSpPr>
        <p:spPr>
          <a:xfrm>
            <a:off x="8239125" y="2080948"/>
            <a:ext cx="21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Celkem 134:46:14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303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2">
  <a:themeElements>
    <a:clrScheme name="Vlastní 8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0070C0"/>
      </a:accent1>
      <a:accent2>
        <a:srgbClr val="4D4EE6"/>
      </a:accent2>
      <a:accent3>
        <a:srgbClr val="454B78"/>
      </a:accent3>
      <a:accent4>
        <a:srgbClr val="A3A3C1"/>
      </a:accent4>
      <a:accent5>
        <a:srgbClr val="0070C0"/>
      </a:accent5>
      <a:accent6>
        <a:srgbClr val="1EBE9B"/>
      </a:accent6>
      <a:hlink>
        <a:srgbClr val="0070C0"/>
      </a:hlink>
      <a:folHlink>
        <a:srgbClr val="00B0F0"/>
      </a:folHlink>
    </a:clrScheme>
    <a:fontScheme name="Vlastní 1">
      <a:majorFont>
        <a:latin typeface="Montserra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2" id="{4D616142-C1B7-462B-86BF-462D63040DFB}" vid="{64029645-70E1-41C4-A674-A50FFE03B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Motiv2</Template>
  <TotalTime>99</TotalTime>
  <Words>63</Words>
  <Application>Microsoft Office PowerPoint</Application>
  <PresentationFormat>Širokoúhlá obrazovka</PresentationFormat>
  <Paragraphs>33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Montserrat</vt:lpstr>
      <vt:lpstr>Wingdings</vt:lpstr>
      <vt:lpstr>Motiv2</vt:lpstr>
      <vt:lpstr>KARIÉRNÍ STRÁNKY</vt:lpstr>
      <vt:lpstr>CO SE UDÁLO</vt:lpstr>
      <vt:lpstr>VÝKAZ PRÁCE ZA POSLEDNÍ DVA TÝDNY</vt:lpstr>
      <vt:lpstr>VÝKAZ PRÁCE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KARIÉRNÍ STRÁNKY</dc:title>
  <dc:creator>Vojtěch Plocica</dc:creator>
  <cp:lastModifiedBy>Novak, Lukas</cp:lastModifiedBy>
  <cp:revision>16</cp:revision>
  <dcterms:created xsi:type="dcterms:W3CDTF">2021-03-07T14:54:01Z</dcterms:created>
  <dcterms:modified xsi:type="dcterms:W3CDTF">2021-04-11T18:58:20Z</dcterms:modified>
</cp:coreProperties>
</file>