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5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FFFFFF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Světlý styl 3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Světlý styl 2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46" autoAdjust="0"/>
  </p:normalViewPr>
  <p:slideViewPr>
    <p:cSldViewPr snapToGrid="0">
      <p:cViewPr varScale="1">
        <p:scale>
          <a:sx n="88" d="100"/>
          <a:sy n="88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7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6CD26F-4D07-4F9B-B331-DC8FA51DC27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E2BFDA-71EA-49CE-839B-AC9B245DC7C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cs-CZ" sz="1900" kern="1200" dirty="0">
              <a:solidFill>
                <a:schemeClr val="tx2">
                  <a:alpha val="70000"/>
                </a:schemeClr>
              </a:solidFill>
              <a:latin typeface="+mn-lt"/>
              <a:ea typeface="+mn-ea"/>
              <a:cs typeface="+mn-cs"/>
            </a:rPr>
            <a:t>Usnadnit náborový proces</a:t>
          </a:r>
          <a:endParaRPr lang="en-US" sz="1900" kern="1200" dirty="0">
            <a:solidFill>
              <a:schemeClr val="tx2">
                <a:alpha val="70000"/>
              </a:schemeClr>
            </a:solidFill>
            <a:latin typeface="+mn-lt"/>
            <a:ea typeface="+mn-ea"/>
            <a:cs typeface="+mn-cs"/>
          </a:endParaRPr>
        </a:p>
      </dgm:t>
    </dgm:pt>
    <dgm:pt modelId="{55D2B7AF-97BA-4244-AC21-B73C9DEF1509}" type="parTrans" cxnId="{455B9465-5369-4B2E-A15B-8043A667C82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2F32AAD-3B48-46C6-9FE9-F6F1E2B08C78}" type="sibTrans" cxnId="{455B9465-5369-4B2E-A15B-8043A667C82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20B5EB9-E697-4901-9D00-348758FC38E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cs-CZ" sz="19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Zaujmout potencionální kandidáty</a:t>
          </a:r>
          <a:endParaRPr lang="en-US" sz="19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gm:t>
    </dgm:pt>
    <dgm:pt modelId="{A9552F86-2377-4D8E-8B86-9D1B754D1F48}" type="parTrans" cxnId="{D03CDF01-0F82-4C5F-9951-E644BDB859C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3FE1A1E-C0B3-459C-90CF-C6CD72B02C83}" type="sibTrans" cxnId="{D03CDF01-0F82-4C5F-9951-E644BDB859C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876062C-7D2C-4E0A-9818-59218C68A9F8}">
      <dgm:prSet custT="1"/>
      <dgm:spPr/>
      <dgm:t>
        <a:bodyPr/>
        <a:lstStyle/>
        <a:p>
          <a:pPr marL="0" lvl="0" indent="0" algn="l" defTabSz="889000">
            <a:lnSpc>
              <a:spcPct val="150000"/>
            </a:lnSpc>
            <a:spcBef>
              <a:spcPts val="0"/>
            </a:spcBef>
            <a:spcAft>
              <a:spcPct val="35000"/>
            </a:spcAft>
            <a:buNone/>
          </a:pPr>
          <a:r>
            <a:rPr lang="cs-CZ" sz="19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Stránky budou firmě umožňovat snadný nábor zaměstnanců napříč pobočkami po celém světě</a:t>
          </a:r>
          <a:endParaRPr lang="en-US" sz="19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gm:t>
    </dgm:pt>
    <dgm:pt modelId="{4DA80719-EA70-4140-AFC4-3A821D2837B5}" type="parTrans" cxnId="{E03131BB-460E-44B9-8FBB-979C8CABAB81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E93AE2C-B8FF-493D-8E97-AB358C872FC7}" type="sibTrans" cxnId="{E03131BB-460E-44B9-8FBB-979C8CABAB81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644D1C4E-59EF-4576-BD9E-38D4EF5C3289}">
      <dgm:prSet custT="1"/>
      <dgm:spPr/>
      <dgm:t>
        <a:bodyPr/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Kandidátovi umožní snadný výběr z dostupných pozic v jeho lokalitě nebo jinde ve světě</a:t>
          </a:r>
          <a:endParaRPr lang="en-US" sz="19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gm:t>
    </dgm:pt>
    <dgm:pt modelId="{21C86889-6355-4327-8038-14499F564F7D}" type="parTrans" cxnId="{11B3CD09-9EB4-4D26-BCB6-461E96CC68A4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7B9FFF7-4B25-46BF-BBCE-35C1933D0534}" type="sibTrans" cxnId="{11B3CD09-9EB4-4D26-BCB6-461E96CC68A4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80D71452-0EA2-41B5-A997-4798EE7D2196}">
      <dgm:prSet custT="1"/>
      <dgm:spPr/>
      <dgm:t>
        <a:bodyPr/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Studentům umožní podávání přihlášek na stáže</a:t>
          </a:r>
          <a:endParaRPr lang="en-US" sz="19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gm:t>
    </dgm:pt>
    <dgm:pt modelId="{84255C11-FF88-4766-BF07-A261B767BDE0}" type="parTrans" cxnId="{0CD78020-7121-4474-B158-4C4ECA57E50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46979EC-6255-4D27-B0D9-CA7492C967C7}" type="sibTrans" cxnId="{0CD78020-7121-4474-B158-4C4ECA57E50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6CD797D9-DB98-499F-8656-8905BF11FA9E}" type="pres">
      <dgm:prSet presAssocID="{2D6CD26F-4D07-4F9B-B331-DC8FA51DC274}" presName="vert0" presStyleCnt="0">
        <dgm:presLayoutVars>
          <dgm:dir/>
          <dgm:animOne val="branch"/>
          <dgm:animLvl val="lvl"/>
        </dgm:presLayoutVars>
      </dgm:prSet>
      <dgm:spPr/>
    </dgm:pt>
    <dgm:pt modelId="{CF5F0DAC-E324-42C4-8B70-7A85B3BA49B9}" type="pres">
      <dgm:prSet presAssocID="{F9E2BFDA-71EA-49CE-839B-AC9B245DC7C9}" presName="thickLine" presStyleLbl="alignNode1" presStyleIdx="0" presStyleCnt="5"/>
      <dgm:spPr/>
    </dgm:pt>
    <dgm:pt modelId="{F2B30C99-4046-4839-916F-E7CB684F4A35}" type="pres">
      <dgm:prSet presAssocID="{F9E2BFDA-71EA-49CE-839B-AC9B245DC7C9}" presName="horz1" presStyleCnt="0"/>
      <dgm:spPr/>
    </dgm:pt>
    <dgm:pt modelId="{1F245F2A-A037-4560-A7D5-7BA6B136DE03}" type="pres">
      <dgm:prSet presAssocID="{F9E2BFDA-71EA-49CE-839B-AC9B245DC7C9}" presName="tx1" presStyleLbl="revTx" presStyleIdx="0" presStyleCnt="5"/>
      <dgm:spPr/>
    </dgm:pt>
    <dgm:pt modelId="{8E045FBD-9A84-447C-B01D-D1D595A05C6C}" type="pres">
      <dgm:prSet presAssocID="{F9E2BFDA-71EA-49CE-839B-AC9B245DC7C9}" presName="vert1" presStyleCnt="0"/>
      <dgm:spPr/>
    </dgm:pt>
    <dgm:pt modelId="{45FF4CF3-ED9D-4D06-BC39-CE3931F37B75}" type="pres">
      <dgm:prSet presAssocID="{D20B5EB9-E697-4901-9D00-348758FC38E8}" presName="thickLine" presStyleLbl="alignNode1" presStyleIdx="1" presStyleCnt="5"/>
      <dgm:spPr/>
    </dgm:pt>
    <dgm:pt modelId="{93C2903C-1F37-49BB-A60C-375A365276B6}" type="pres">
      <dgm:prSet presAssocID="{D20B5EB9-E697-4901-9D00-348758FC38E8}" presName="horz1" presStyleCnt="0"/>
      <dgm:spPr/>
    </dgm:pt>
    <dgm:pt modelId="{386FFF33-D18C-4302-9E3B-628F1953B18C}" type="pres">
      <dgm:prSet presAssocID="{D20B5EB9-E697-4901-9D00-348758FC38E8}" presName="tx1" presStyleLbl="revTx" presStyleIdx="1" presStyleCnt="5"/>
      <dgm:spPr/>
    </dgm:pt>
    <dgm:pt modelId="{FA085548-F67E-4BFD-9CC4-FF9C9D5A2443}" type="pres">
      <dgm:prSet presAssocID="{D20B5EB9-E697-4901-9D00-348758FC38E8}" presName="vert1" presStyleCnt="0"/>
      <dgm:spPr/>
    </dgm:pt>
    <dgm:pt modelId="{9416D948-FB58-4FB1-8E2E-9082D8155667}" type="pres">
      <dgm:prSet presAssocID="{3876062C-7D2C-4E0A-9818-59218C68A9F8}" presName="thickLine" presStyleLbl="alignNode1" presStyleIdx="2" presStyleCnt="5"/>
      <dgm:spPr/>
    </dgm:pt>
    <dgm:pt modelId="{0B988299-3AF9-44F1-AB85-56C0CAAE5219}" type="pres">
      <dgm:prSet presAssocID="{3876062C-7D2C-4E0A-9818-59218C68A9F8}" presName="horz1" presStyleCnt="0"/>
      <dgm:spPr/>
    </dgm:pt>
    <dgm:pt modelId="{5D5F740C-87AD-4D50-BA62-C201F6546895}" type="pres">
      <dgm:prSet presAssocID="{3876062C-7D2C-4E0A-9818-59218C68A9F8}" presName="tx1" presStyleLbl="revTx" presStyleIdx="2" presStyleCnt="5"/>
      <dgm:spPr/>
    </dgm:pt>
    <dgm:pt modelId="{9DAC197E-6F7B-47FB-8A75-3D14A60428A2}" type="pres">
      <dgm:prSet presAssocID="{3876062C-7D2C-4E0A-9818-59218C68A9F8}" presName="vert1" presStyleCnt="0"/>
      <dgm:spPr/>
    </dgm:pt>
    <dgm:pt modelId="{87FE9440-15F0-48D3-863B-0AD99041A2CB}" type="pres">
      <dgm:prSet presAssocID="{644D1C4E-59EF-4576-BD9E-38D4EF5C3289}" presName="thickLine" presStyleLbl="alignNode1" presStyleIdx="3" presStyleCnt="5"/>
      <dgm:spPr/>
    </dgm:pt>
    <dgm:pt modelId="{2170E69E-004D-434C-B9A3-66831863AB32}" type="pres">
      <dgm:prSet presAssocID="{644D1C4E-59EF-4576-BD9E-38D4EF5C3289}" presName="horz1" presStyleCnt="0"/>
      <dgm:spPr/>
    </dgm:pt>
    <dgm:pt modelId="{F81BB781-EEA2-4388-BCD8-D8C002F07F1B}" type="pres">
      <dgm:prSet presAssocID="{644D1C4E-59EF-4576-BD9E-38D4EF5C3289}" presName="tx1" presStyleLbl="revTx" presStyleIdx="3" presStyleCnt="5"/>
      <dgm:spPr/>
    </dgm:pt>
    <dgm:pt modelId="{38E93A82-234D-4EFC-8B57-56AA9658FD55}" type="pres">
      <dgm:prSet presAssocID="{644D1C4E-59EF-4576-BD9E-38D4EF5C3289}" presName="vert1" presStyleCnt="0"/>
      <dgm:spPr/>
    </dgm:pt>
    <dgm:pt modelId="{0FFB8E9C-7A5D-4BFA-BC4C-FC7050E2A8C9}" type="pres">
      <dgm:prSet presAssocID="{80D71452-0EA2-41B5-A997-4798EE7D2196}" presName="thickLine" presStyleLbl="alignNode1" presStyleIdx="4" presStyleCnt="5"/>
      <dgm:spPr/>
    </dgm:pt>
    <dgm:pt modelId="{4C57522D-5FD0-4650-BEB0-5A7A852789C8}" type="pres">
      <dgm:prSet presAssocID="{80D71452-0EA2-41B5-A997-4798EE7D2196}" presName="horz1" presStyleCnt="0"/>
      <dgm:spPr/>
    </dgm:pt>
    <dgm:pt modelId="{3A7A2855-A25F-4FC7-A714-33451EE1AAF4}" type="pres">
      <dgm:prSet presAssocID="{80D71452-0EA2-41B5-A997-4798EE7D2196}" presName="tx1" presStyleLbl="revTx" presStyleIdx="4" presStyleCnt="5"/>
      <dgm:spPr/>
    </dgm:pt>
    <dgm:pt modelId="{43A4CD07-2CDC-4EE1-81FB-7E3BBA9FBE35}" type="pres">
      <dgm:prSet presAssocID="{80D71452-0EA2-41B5-A997-4798EE7D2196}" presName="vert1" presStyleCnt="0"/>
      <dgm:spPr/>
    </dgm:pt>
  </dgm:ptLst>
  <dgm:cxnLst>
    <dgm:cxn modelId="{D03CDF01-0F82-4C5F-9951-E644BDB859C5}" srcId="{2D6CD26F-4D07-4F9B-B331-DC8FA51DC274}" destId="{D20B5EB9-E697-4901-9D00-348758FC38E8}" srcOrd="1" destOrd="0" parTransId="{A9552F86-2377-4D8E-8B86-9D1B754D1F48}" sibTransId="{13FE1A1E-C0B3-459C-90CF-C6CD72B02C83}"/>
    <dgm:cxn modelId="{11B3CD09-9EB4-4D26-BCB6-461E96CC68A4}" srcId="{2D6CD26F-4D07-4F9B-B331-DC8FA51DC274}" destId="{644D1C4E-59EF-4576-BD9E-38D4EF5C3289}" srcOrd="3" destOrd="0" parTransId="{21C86889-6355-4327-8038-14499F564F7D}" sibTransId="{E7B9FFF7-4B25-46BF-BBCE-35C1933D0534}"/>
    <dgm:cxn modelId="{0CD78020-7121-4474-B158-4C4ECA57E50A}" srcId="{2D6CD26F-4D07-4F9B-B331-DC8FA51DC274}" destId="{80D71452-0EA2-41B5-A997-4798EE7D2196}" srcOrd="4" destOrd="0" parTransId="{84255C11-FF88-4766-BF07-A261B767BDE0}" sibTransId="{D46979EC-6255-4D27-B0D9-CA7492C967C7}"/>
    <dgm:cxn modelId="{F2241133-0A7C-4B96-AE39-695667D33C32}" type="presOf" srcId="{F9E2BFDA-71EA-49CE-839B-AC9B245DC7C9}" destId="{1F245F2A-A037-4560-A7D5-7BA6B136DE03}" srcOrd="0" destOrd="0" presId="urn:microsoft.com/office/officeart/2008/layout/LinedList"/>
    <dgm:cxn modelId="{455B9465-5369-4B2E-A15B-8043A667C82A}" srcId="{2D6CD26F-4D07-4F9B-B331-DC8FA51DC274}" destId="{F9E2BFDA-71EA-49CE-839B-AC9B245DC7C9}" srcOrd="0" destOrd="0" parTransId="{55D2B7AF-97BA-4244-AC21-B73C9DEF1509}" sibTransId="{92F32AAD-3B48-46C6-9FE9-F6F1E2B08C78}"/>
    <dgm:cxn modelId="{75C2488C-F362-47B5-9365-982EAC877905}" type="presOf" srcId="{D20B5EB9-E697-4901-9D00-348758FC38E8}" destId="{386FFF33-D18C-4302-9E3B-628F1953B18C}" srcOrd="0" destOrd="0" presId="urn:microsoft.com/office/officeart/2008/layout/LinedList"/>
    <dgm:cxn modelId="{46167891-E15B-4097-8866-A97DD674482D}" type="presOf" srcId="{2D6CD26F-4D07-4F9B-B331-DC8FA51DC274}" destId="{6CD797D9-DB98-499F-8656-8905BF11FA9E}" srcOrd="0" destOrd="0" presId="urn:microsoft.com/office/officeart/2008/layout/LinedList"/>
    <dgm:cxn modelId="{E03131BB-460E-44B9-8FBB-979C8CABAB81}" srcId="{2D6CD26F-4D07-4F9B-B331-DC8FA51DC274}" destId="{3876062C-7D2C-4E0A-9818-59218C68A9F8}" srcOrd="2" destOrd="0" parTransId="{4DA80719-EA70-4140-AFC4-3A821D2837B5}" sibTransId="{1E93AE2C-B8FF-493D-8E97-AB358C872FC7}"/>
    <dgm:cxn modelId="{8A761FBC-2A87-4688-BC3F-6527F697C8AB}" type="presOf" srcId="{80D71452-0EA2-41B5-A997-4798EE7D2196}" destId="{3A7A2855-A25F-4FC7-A714-33451EE1AAF4}" srcOrd="0" destOrd="0" presId="urn:microsoft.com/office/officeart/2008/layout/LinedList"/>
    <dgm:cxn modelId="{25D441C6-8C6D-47B9-B59A-B0E50E5F1D83}" type="presOf" srcId="{3876062C-7D2C-4E0A-9818-59218C68A9F8}" destId="{5D5F740C-87AD-4D50-BA62-C201F6546895}" srcOrd="0" destOrd="0" presId="urn:microsoft.com/office/officeart/2008/layout/LinedList"/>
    <dgm:cxn modelId="{377616E8-1FE4-4578-80E2-EF50EF4B6C9D}" type="presOf" srcId="{644D1C4E-59EF-4576-BD9E-38D4EF5C3289}" destId="{F81BB781-EEA2-4388-BCD8-D8C002F07F1B}" srcOrd="0" destOrd="0" presId="urn:microsoft.com/office/officeart/2008/layout/LinedList"/>
    <dgm:cxn modelId="{8C64DCCA-E062-42DD-B5D5-6A5AC6818E13}" type="presParOf" srcId="{6CD797D9-DB98-499F-8656-8905BF11FA9E}" destId="{CF5F0DAC-E324-42C4-8B70-7A85B3BA49B9}" srcOrd="0" destOrd="0" presId="urn:microsoft.com/office/officeart/2008/layout/LinedList"/>
    <dgm:cxn modelId="{8F48B372-56B3-4E73-A49D-16F5078DD040}" type="presParOf" srcId="{6CD797D9-DB98-499F-8656-8905BF11FA9E}" destId="{F2B30C99-4046-4839-916F-E7CB684F4A35}" srcOrd="1" destOrd="0" presId="urn:microsoft.com/office/officeart/2008/layout/LinedList"/>
    <dgm:cxn modelId="{4FFBEBE1-72F7-442C-9626-C4A4BB65C4ED}" type="presParOf" srcId="{F2B30C99-4046-4839-916F-E7CB684F4A35}" destId="{1F245F2A-A037-4560-A7D5-7BA6B136DE03}" srcOrd="0" destOrd="0" presId="urn:microsoft.com/office/officeart/2008/layout/LinedList"/>
    <dgm:cxn modelId="{9DD55651-3484-4DBD-B14B-FAEE167EABCA}" type="presParOf" srcId="{F2B30C99-4046-4839-916F-E7CB684F4A35}" destId="{8E045FBD-9A84-447C-B01D-D1D595A05C6C}" srcOrd="1" destOrd="0" presId="urn:microsoft.com/office/officeart/2008/layout/LinedList"/>
    <dgm:cxn modelId="{03895F17-6712-4422-B824-D030155A0673}" type="presParOf" srcId="{6CD797D9-DB98-499F-8656-8905BF11FA9E}" destId="{45FF4CF3-ED9D-4D06-BC39-CE3931F37B75}" srcOrd="2" destOrd="0" presId="urn:microsoft.com/office/officeart/2008/layout/LinedList"/>
    <dgm:cxn modelId="{080FA1DB-04AD-4452-ACE3-4DE8F440B2D9}" type="presParOf" srcId="{6CD797D9-DB98-499F-8656-8905BF11FA9E}" destId="{93C2903C-1F37-49BB-A60C-375A365276B6}" srcOrd="3" destOrd="0" presId="urn:microsoft.com/office/officeart/2008/layout/LinedList"/>
    <dgm:cxn modelId="{44F23913-74D4-4E06-992B-AF507AEAD789}" type="presParOf" srcId="{93C2903C-1F37-49BB-A60C-375A365276B6}" destId="{386FFF33-D18C-4302-9E3B-628F1953B18C}" srcOrd="0" destOrd="0" presId="urn:microsoft.com/office/officeart/2008/layout/LinedList"/>
    <dgm:cxn modelId="{17F6C70E-5DC3-4563-8E03-C04E5F40B033}" type="presParOf" srcId="{93C2903C-1F37-49BB-A60C-375A365276B6}" destId="{FA085548-F67E-4BFD-9CC4-FF9C9D5A2443}" srcOrd="1" destOrd="0" presId="urn:microsoft.com/office/officeart/2008/layout/LinedList"/>
    <dgm:cxn modelId="{48AC75D5-B68B-4365-BA0C-4136AB97C081}" type="presParOf" srcId="{6CD797D9-DB98-499F-8656-8905BF11FA9E}" destId="{9416D948-FB58-4FB1-8E2E-9082D8155667}" srcOrd="4" destOrd="0" presId="urn:microsoft.com/office/officeart/2008/layout/LinedList"/>
    <dgm:cxn modelId="{9AD687FA-CCE1-4773-BA7B-DF13567D195B}" type="presParOf" srcId="{6CD797D9-DB98-499F-8656-8905BF11FA9E}" destId="{0B988299-3AF9-44F1-AB85-56C0CAAE5219}" srcOrd="5" destOrd="0" presId="urn:microsoft.com/office/officeart/2008/layout/LinedList"/>
    <dgm:cxn modelId="{E5527991-F6D2-4A6D-AF8E-4AAC2C358DE0}" type="presParOf" srcId="{0B988299-3AF9-44F1-AB85-56C0CAAE5219}" destId="{5D5F740C-87AD-4D50-BA62-C201F6546895}" srcOrd="0" destOrd="0" presId="urn:microsoft.com/office/officeart/2008/layout/LinedList"/>
    <dgm:cxn modelId="{B564DA4F-A062-4840-A282-C679A8319BEF}" type="presParOf" srcId="{0B988299-3AF9-44F1-AB85-56C0CAAE5219}" destId="{9DAC197E-6F7B-47FB-8A75-3D14A60428A2}" srcOrd="1" destOrd="0" presId="urn:microsoft.com/office/officeart/2008/layout/LinedList"/>
    <dgm:cxn modelId="{D8FECFEE-B88B-4FAC-94C4-2E5F9AFF0357}" type="presParOf" srcId="{6CD797D9-DB98-499F-8656-8905BF11FA9E}" destId="{87FE9440-15F0-48D3-863B-0AD99041A2CB}" srcOrd="6" destOrd="0" presId="urn:microsoft.com/office/officeart/2008/layout/LinedList"/>
    <dgm:cxn modelId="{167DC1C9-1235-439A-98C7-F096131ABE0C}" type="presParOf" srcId="{6CD797D9-DB98-499F-8656-8905BF11FA9E}" destId="{2170E69E-004D-434C-B9A3-66831863AB32}" srcOrd="7" destOrd="0" presId="urn:microsoft.com/office/officeart/2008/layout/LinedList"/>
    <dgm:cxn modelId="{65EE2027-7006-424B-A36D-B1DEAE648581}" type="presParOf" srcId="{2170E69E-004D-434C-B9A3-66831863AB32}" destId="{F81BB781-EEA2-4388-BCD8-D8C002F07F1B}" srcOrd="0" destOrd="0" presId="urn:microsoft.com/office/officeart/2008/layout/LinedList"/>
    <dgm:cxn modelId="{8B8DC973-F78F-4BFA-9114-15F040094DD4}" type="presParOf" srcId="{2170E69E-004D-434C-B9A3-66831863AB32}" destId="{38E93A82-234D-4EFC-8B57-56AA9658FD55}" srcOrd="1" destOrd="0" presId="urn:microsoft.com/office/officeart/2008/layout/LinedList"/>
    <dgm:cxn modelId="{B96BABDF-C53D-43CA-BCE9-61CF234BD6A1}" type="presParOf" srcId="{6CD797D9-DB98-499F-8656-8905BF11FA9E}" destId="{0FFB8E9C-7A5D-4BFA-BC4C-FC7050E2A8C9}" srcOrd="8" destOrd="0" presId="urn:microsoft.com/office/officeart/2008/layout/LinedList"/>
    <dgm:cxn modelId="{5CDF00DF-D30F-4B59-A5AB-4DAFE267B400}" type="presParOf" srcId="{6CD797D9-DB98-499F-8656-8905BF11FA9E}" destId="{4C57522D-5FD0-4650-BEB0-5A7A852789C8}" srcOrd="9" destOrd="0" presId="urn:microsoft.com/office/officeart/2008/layout/LinedList"/>
    <dgm:cxn modelId="{3F9B0F8A-E9AE-4DA1-94F8-3A035E57EDE9}" type="presParOf" srcId="{4C57522D-5FD0-4650-BEB0-5A7A852789C8}" destId="{3A7A2855-A25F-4FC7-A714-33451EE1AAF4}" srcOrd="0" destOrd="0" presId="urn:microsoft.com/office/officeart/2008/layout/LinedList"/>
    <dgm:cxn modelId="{05D92CC2-5640-4208-B03A-1D94B0D1873E}" type="presParOf" srcId="{4C57522D-5FD0-4650-BEB0-5A7A852789C8}" destId="{43A4CD07-2CDC-4EE1-81FB-7E3BBA9FBE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1C25F1-F8F9-4739-A41F-E49219FE632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B7DEA2-ED8E-4C2F-BE2F-E89767D7A2E5}">
      <dgm:prSet/>
      <dgm:spPr>
        <a:gradFill flip="none" rotWithShape="1">
          <a:gsLst>
            <a:gs pos="0">
              <a:srgbClr val="0065BD"/>
            </a:gs>
            <a:gs pos="100000">
              <a:srgbClr val="6AADE4"/>
            </a:gs>
          </a:gsLst>
          <a:lin ang="18900000" scaled="1"/>
          <a:tileRect/>
        </a:gradFill>
      </dgm:spPr>
      <dgm:t>
        <a:bodyPr/>
        <a:lstStyle/>
        <a:p>
          <a:r>
            <a:rPr lang="cs-CZ" b="1" dirty="0">
              <a:latin typeface="Avenir Next LT Pro Light" panose="020B0304020202020204" pitchFamily="34" charset="-18"/>
            </a:rPr>
            <a:t>Náboráři</a:t>
          </a:r>
          <a:endParaRPr lang="en-US" b="1" dirty="0">
            <a:latin typeface="Avenir Next LT Pro Light" panose="020B0304020202020204" pitchFamily="34" charset="-18"/>
          </a:endParaRPr>
        </a:p>
      </dgm:t>
    </dgm:pt>
    <dgm:pt modelId="{7AE18771-A672-4D02-B407-941EFF2FBC1D}" type="parTrans" cxnId="{DC26AA9A-D353-45FF-BFE5-DD52D3DFCC68}">
      <dgm:prSet/>
      <dgm:spPr/>
      <dgm:t>
        <a:bodyPr/>
        <a:lstStyle/>
        <a:p>
          <a:endParaRPr lang="en-US"/>
        </a:p>
      </dgm:t>
    </dgm:pt>
    <dgm:pt modelId="{793D8064-3A0B-4874-B02F-DE7A73F728D7}" type="sibTrans" cxnId="{DC26AA9A-D353-45FF-BFE5-DD52D3DFCC68}">
      <dgm:prSet/>
      <dgm:spPr/>
      <dgm:t>
        <a:bodyPr/>
        <a:lstStyle/>
        <a:p>
          <a:endParaRPr lang="en-US"/>
        </a:p>
      </dgm:t>
    </dgm:pt>
    <dgm:pt modelId="{751351AC-CAD8-43D4-808E-6F4D27C76AD0}">
      <dgm:prSet custT="1"/>
      <dgm:spPr>
        <a:solidFill>
          <a:srgbClr val="FFFFFF"/>
        </a:solidFill>
        <a:effectLst>
          <a:outerShdw blurRad="63500" dist="38100" dir="2700000" algn="tl" rotWithShape="0">
            <a:prstClr val="black">
              <a:alpha val="9000"/>
            </a:prstClr>
          </a:outerShdw>
        </a:effectLst>
      </dgm:spPr>
      <dgm:t>
        <a:bodyPr/>
        <a:lstStyle/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20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Snadný výběr kandidátů</a:t>
          </a:r>
          <a:endParaRPr lang="en-US" sz="20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gm:t>
    </dgm:pt>
    <dgm:pt modelId="{83EB063E-E8BA-4CFB-BC83-07A13F21B36B}" type="parTrans" cxnId="{69B7C37B-254C-4E99-8C9F-BEBE10555F0F}">
      <dgm:prSet/>
      <dgm:spPr/>
      <dgm:t>
        <a:bodyPr/>
        <a:lstStyle/>
        <a:p>
          <a:endParaRPr lang="en-US"/>
        </a:p>
      </dgm:t>
    </dgm:pt>
    <dgm:pt modelId="{096414FC-A570-4A5C-B327-3B298A105451}" type="sibTrans" cxnId="{69B7C37B-254C-4E99-8C9F-BEBE10555F0F}">
      <dgm:prSet/>
      <dgm:spPr/>
      <dgm:t>
        <a:bodyPr/>
        <a:lstStyle/>
        <a:p>
          <a:endParaRPr lang="en-US"/>
        </a:p>
      </dgm:t>
    </dgm:pt>
    <dgm:pt modelId="{BF9F44AD-FBF4-48EB-A9F4-5B6DB07A08EA}">
      <dgm:prSet/>
      <dgm:spPr>
        <a:gradFill rotWithShape="0">
          <a:gsLst>
            <a:gs pos="0">
              <a:srgbClr val="0065BD"/>
            </a:gs>
            <a:gs pos="100000">
              <a:srgbClr val="6AADE4"/>
            </a:gs>
          </a:gsLst>
          <a:lin ang="18900000" scaled="1"/>
        </a:gradFill>
      </dgm:spPr>
      <dgm:t>
        <a:bodyPr/>
        <a:lstStyle/>
        <a:p>
          <a:r>
            <a:rPr lang="cs-CZ" b="1" dirty="0">
              <a:latin typeface="Avenir Next LT Pro Light" panose="020B0304020202020204" pitchFamily="34" charset="-18"/>
            </a:rPr>
            <a:t>Kandidáti</a:t>
          </a:r>
          <a:endParaRPr lang="en-US" b="1" dirty="0">
            <a:latin typeface="Avenir Next LT Pro Light" panose="020B0304020202020204" pitchFamily="34" charset="-18"/>
          </a:endParaRPr>
        </a:p>
      </dgm:t>
    </dgm:pt>
    <dgm:pt modelId="{92B4BE33-14CC-4F94-965F-21A529D34684}" type="parTrans" cxnId="{056F90D9-6935-4F51-9B0B-EA142B813EEE}">
      <dgm:prSet/>
      <dgm:spPr/>
      <dgm:t>
        <a:bodyPr/>
        <a:lstStyle/>
        <a:p>
          <a:endParaRPr lang="en-US"/>
        </a:p>
      </dgm:t>
    </dgm:pt>
    <dgm:pt modelId="{D8AD7569-7E68-42A7-B295-8A5F221442DF}" type="sibTrans" cxnId="{056F90D9-6935-4F51-9B0B-EA142B813EEE}">
      <dgm:prSet/>
      <dgm:spPr/>
      <dgm:t>
        <a:bodyPr/>
        <a:lstStyle/>
        <a:p>
          <a:endParaRPr lang="en-US"/>
        </a:p>
      </dgm:t>
    </dgm:pt>
    <dgm:pt modelId="{AAD9FD19-2921-44B0-A9A3-CA8F740F7190}">
      <dgm:prSet custT="1"/>
      <dgm:spPr>
        <a:solidFill>
          <a:srgbClr val="FFFFFF"/>
        </a:solidFill>
        <a:effectLst>
          <a:outerShdw blurRad="63500" dist="38100" dir="2700000" algn="tl" rotWithShape="0">
            <a:prstClr val="black">
              <a:alpha val="9000"/>
            </a:prstClr>
          </a:outerShdw>
        </a:effectLst>
      </dgm:spPr>
      <dgm:t>
        <a:bodyPr/>
        <a:lstStyle/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20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Snadný výběr z pracovních nabídek různě ve světě i v okolí</a:t>
          </a:r>
          <a:endParaRPr lang="en-US" sz="20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gm:t>
    </dgm:pt>
    <dgm:pt modelId="{D675BC0E-103F-4DAE-9E01-546596D6E2A4}" type="parTrans" cxnId="{DE437622-BE06-4EB1-A765-6F65D53D01F9}">
      <dgm:prSet/>
      <dgm:spPr/>
      <dgm:t>
        <a:bodyPr/>
        <a:lstStyle/>
        <a:p>
          <a:endParaRPr lang="en-US"/>
        </a:p>
      </dgm:t>
    </dgm:pt>
    <dgm:pt modelId="{C9AB622D-4294-47DE-9DB5-5F84167F0414}" type="sibTrans" cxnId="{DE437622-BE06-4EB1-A765-6F65D53D01F9}">
      <dgm:prSet/>
      <dgm:spPr/>
      <dgm:t>
        <a:bodyPr/>
        <a:lstStyle/>
        <a:p>
          <a:endParaRPr lang="en-US"/>
        </a:p>
      </dgm:t>
    </dgm:pt>
    <dgm:pt modelId="{110AC760-F2C6-464F-8B4C-70AD50E42E07}">
      <dgm:prSet/>
      <dgm:spPr>
        <a:gradFill rotWithShape="0">
          <a:gsLst>
            <a:gs pos="0">
              <a:srgbClr val="0065BD"/>
            </a:gs>
            <a:gs pos="100000">
              <a:srgbClr val="6AADE4"/>
            </a:gs>
          </a:gsLst>
          <a:lin ang="18900000" scaled="1"/>
        </a:gradFill>
      </dgm:spPr>
      <dgm:t>
        <a:bodyPr/>
        <a:lstStyle/>
        <a:p>
          <a:r>
            <a:rPr lang="cs-CZ" b="1" dirty="0">
              <a:latin typeface="Avenir Next LT Pro Light" panose="020B0304020202020204" pitchFamily="34" charset="-18"/>
            </a:rPr>
            <a:t>Studenti</a:t>
          </a:r>
          <a:endParaRPr lang="en-US" b="1" dirty="0">
            <a:latin typeface="Avenir Next LT Pro Light" panose="020B0304020202020204" pitchFamily="34" charset="-18"/>
          </a:endParaRPr>
        </a:p>
      </dgm:t>
    </dgm:pt>
    <dgm:pt modelId="{6AF689B3-1E96-4677-9ADF-8F9905925FEE}" type="parTrans" cxnId="{588A0A30-F6F8-4A0E-BFA2-C7F54991B0A7}">
      <dgm:prSet/>
      <dgm:spPr/>
      <dgm:t>
        <a:bodyPr/>
        <a:lstStyle/>
        <a:p>
          <a:endParaRPr lang="en-US"/>
        </a:p>
      </dgm:t>
    </dgm:pt>
    <dgm:pt modelId="{00588854-865A-4A56-9049-4F86CFBE38B4}" type="sibTrans" cxnId="{588A0A30-F6F8-4A0E-BFA2-C7F54991B0A7}">
      <dgm:prSet/>
      <dgm:spPr/>
      <dgm:t>
        <a:bodyPr/>
        <a:lstStyle/>
        <a:p>
          <a:endParaRPr lang="en-US"/>
        </a:p>
      </dgm:t>
    </dgm:pt>
    <dgm:pt modelId="{B79189F4-6EFB-4E71-A0E8-BB5154619155}">
      <dgm:prSet custT="1"/>
      <dgm:spPr>
        <a:solidFill>
          <a:srgbClr val="FFFFFF"/>
        </a:solidFill>
        <a:effectLst>
          <a:outerShdw blurRad="63500" dist="38100" dir="2700000" algn="tl" rotWithShape="0">
            <a:prstClr val="black">
              <a:alpha val="9000"/>
            </a:prstClr>
          </a:outerShdw>
        </a:effectLst>
      </dgm:spPr>
      <dgm:t>
        <a:bodyPr/>
        <a:lstStyle/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20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Možnost zaslání přihlášek na stáž</a:t>
          </a:r>
          <a:endParaRPr lang="en-US" sz="20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gm:t>
    </dgm:pt>
    <dgm:pt modelId="{9483C630-1588-4F9D-8592-BAA9007739CC}" type="parTrans" cxnId="{456DB35E-1670-472D-A509-0B9547EDCE97}">
      <dgm:prSet/>
      <dgm:spPr/>
      <dgm:t>
        <a:bodyPr/>
        <a:lstStyle/>
        <a:p>
          <a:endParaRPr lang="en-US"/>
        </a:p>
      </dgm:t>
    </dgm:pt>
    <dgm:pt modelId="{0D6DAD9C-3C28-4C0D-94CA-B97B9A88318C}" type="sibTrans" cxnId="{456DB35E-1670-472D-A509-0B9547EDCE97}">
      <dgm:prSet/>
      <dgm:spPr/>
      <dgm:t>
        <a:bodyPr/>
        <a:lstStyle/>
        <a:p>
          <a:endParaRPr lang="en-US"/>
        </a:p>
      </dgm:t>
    </dgm:pt>
    <dgm:pt modelId="{0D1E51E3-A53E-430B-A6C7-1A1BCBFC0D81}">
      <dgm:prSet custT="1"/>
      <dgm:spPr/>
      <dgm:t>
        <a:bodyPr/>
        <a:lstStyle/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20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Prostředí pro komunikaci s kandidáty</a:t>
          </a:r>
        </a:p>
      </dgm:t>
    </dgm:pt>
    <dgm:pt modelId="{11388D83-AD05-4302-9DAE-6F9C80F557CC}" type="parTrans" cxnId="{5961BEA6-063D-4C20-A0CC-F6E5EC14AC97}">
      <dgm:prSet/>
      <dgm:spPr/>
      <dgm:t>
        <a:bodyPr/>
        <a:lstStyle/>
        <a:p>
          <a:endParaRPr lang="en-GB"/>
        </a:p>
      </dgm:t>
    </dgm:pt>
    <dgm:pt modelId="{DCDB9873-3B26-4AE0-929D-318E26AE4B6C}" type="sibTrans" cxnId="{5961BEA6-063D-4C20-A0CC-F6E5EC14AC97}">
      <dgm:prSet/>
      <dgm:spPr/>
      <dgm:t>
        <a:bodyPr/>
        <a:lstStyle/>
        <a:p>
          <a:endParaRPr lang="en-GB"/>
        </a:p>
      </dgm:t>
    </dgm:pt>
    <dgm:pt modelId="{08AA5F64-9039-4A77-8211-1B04FF2F765D}">
      <dgm:prSet custT="1"/>
      <dgm:spPr/>
      <dgm:t>
        <a:bodyPr/>
        <a:lstStyle/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20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Rychlejší zpětnou vazbu od náborářů</a:t>
          </a:r>
        </a:p>
      </dgm:t>
    </dgm:pt>
    <dgm:pt modelId="{29180055-6891-4388-89AD-EEA18DC42042}" type="parTrans" cxnId="{8B3EED74-0D1C-448F-A590-90A8E3219215}">
      <dgm:prSet/>
      <dgm:spPr/>
      <dgm:t>
        <a:bodyPr/>
        <a:lstStyle/>
        <a:p>
          <a:endParaRPr lang="en-GB"/>
        </a:p>
      </dgm:t>
    </dgm:pt>
    <dgm:pt modelId="{CC6972A7-5D50-4F49-BE4D-5A7356C3184D}" type="sibTrans" cxnId="{8B3EED74-0D1C-448F-A590-90A8E3219215}">
      <dgm:prSet/>
      <dgm:spPr/>
      <dgm:t>
        <a:bodyPr/>
        <a:lstStyle/>
        <a:p>
          <a:endParaRPr lang="en-GB"/>
        </a:p>
      </dgm:t>
    </dgm:pt>
    <dgm:pt modelId="{DD1F902D-D258-4B42-A569-26CE94C3A2DD}">
      <dgm:prSet custT="1"/>
      <dgm:spPr/>
      <dgm:t>
        <a:bodyPr/>
        <a:lstStyle/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20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Možnost nahlédnout do firmy</a:t>
          </a:r>
        </a:p>
      </dgm:t>
    </dgm:pt>
    <dgm:pt modelId="{E67185F2-A7C9-4DAA-BF6C-2FD616A57326}" type="parTrans" cxnId="{4952D97B-66C2-4D7F-BE98-66DBAA6CBCE5}">
      <dgm:prSet/>
      <dgm:spPr/>
      <dgm:t>
        <a:bodyPr/>
        <a:lstStyle/>
        <a:p>
          <a:endParaRPr lang="en-GB"/>
        </a:p>
      </dgm:t>
    </dgm:pt>
    <dgm:pt modelId="{738EF951-B660-4306-8225-EA5B56EB208C}" type="sibTrans" cxnId="{4952D97B-66C2-4D7F-BE98-66DBAA6CBCE5}">
      <dgm:prSet/>
      <dgm:spPr/>
      <dgm:t>
        <a:bodyPr/>
        <a:lstStyle/>
        <a:p>
          <a:endParaRPr lang="en-GB"/>
        </a:p>
      </dgm:t>
    </dgm:pt>
    <dgm:pt modelId="{7902B6F6-F72A-4FB3-8A51-388E4A35ACA1}">
      <dgm:prSet custT="1"/>
      <dgm:spPr/>
      <dgm:t>
        <a:bodyPr/>
        <a:lstStyle/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endParaRPr lang="cs-CZ" sz="20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gm:t>
    </dgm:pt>
    <dgm:pt modelId="{E3FF1161-9372-456F-A1B5-87B2ED69579A}" type="parTrans" cxnId="{E1D7C05A-43CC-4656-8F1C-D631EBD48E97}">
      <dgm:prSet/>
      <dgm:spPr/>
      <dgm:t>
        <a:bodyPr/>
        <a:lstStyle/>
        <a:p>
          <a:endParaRPr lang="en-GB"/>
        </a:p>
      </dgm:t>
    </dgm:pt>
    <dgm:pt modelId="{4BA7034E-043B-45E3-BF40-9017CAD77E62}" type="sibTrans" cxnId="{E1D7C05A-43CC-4656-8F1C-D631EBD48E97}">
      <dgm:prSet/>
      <dgm:spPr/>
      <dgm:t>
        <a:bodyPr/>
        <a:lstStyle/>
        <a:p>
          <a:endParaRPr lang="en-GB"/>
        </a:p>
      </dgm:t>
    </dgm:pt>
    <dgm:pt modelId="{20064D88-0BBD-497D-B9F6-B0F4D4C50DC6}">
      <dgm:prSet custT="1"/>
      <dgm:spPr>
        <a:solidFill>
          <a:srgbClr val="FFFFFF"/>
        </a:solidFill>
        <a:effectLst>
          <a:outerShdw blurRad="63500" dist="38100" dir="2700000" algn="tl" rotWithShape="0">
            <a:prstClr val="black">
              <a:alpha val="9000"/>
            </a:prstClr>
          </a:outerShdw>
        </a:effectLst>
      </dgm:spPr>
      <dgm:t>
        <a:bodyPr/>
        <a:lstStyle/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endParaRPr lang="en-US" sz="20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gm:t>
    </dgm:pt>
    <dgm:pt modelId="{37E96B7D-4A35-491B-85DA-4C88C62B416D}" type="parTrans" cxnId="{2194C4BD-BFF8-45D6-BB5A-8EC491F4D512}">
      <dgm:prSet/>
      <dgm:spPr/>
      <dgm:t>
        <a:bodyPr/>
        <a:lstStyle/>
        <a:p>
          <a:endParaRPr lang="en-GB"/>
        </a:p>
      </dgm:t>
    </dgm:pt>
    <dgm:pt modelId="{6638922C-E57C-4DBE-B0EE-BF4ED723796E}" type="sibTrans" cxnId="{2194C4BD-BFF8-45D6-BB5A-8EC491F4D512}">
      <dgm:prSet/>
      <dgm:spPr/>
      <dgm:t>
        <a:bodyPr/>
        <a:lstStyle/>
        <a:p>
          <a:endParaRPr lang="en-GB"/>
        </a:p>
      </dgm:t>
    </dgm:pt>
    <dgm:pt modelId="{F9E43563-1C2C-4BF9-B7C2-78B0C4D06470}" type="pres">
      <dgm:prSet presAssocID="{161C25F1-F8F9-4739-A41F-E49219FE6325}" presName="linear" presStyleCnt="0">
        <dgm:presLayoutVars>
          <dgm:dir/>
          <dgm:animLvl val="lvl"/>
          <dgm:resizeHandles val="exact"/>
        </dgm:presLayoutVars>
      </dgm:prSet>
      <dgm:spPr/>
    </dgm:pt>
    <dgm:pt modelId="{DDF1AB04-D84B-41F5-810F-A5380A473DCE}" type="pres">
      <dgm:prSet presAssocID="{FFB7DEA2-ED8E-4C2F-BE2F-E89767D7A2E5}" presName="parentLin" presStyleCnt="0"/>
      <dgm:spPr/>
    </dgm:pt>
    <dgm:pt modelId="{49D5FBB7-C1CD-4325-AE86-D69643D317E9}" type="pres">
      <dgm:prSet presAssocID="{FFB7DEA2-ED8E-4C2F-BE2F-E89767D7A2E5}" presName="parentLeftMargin" presStyleLbl="node1" presStyleIdx="0" presStyleCnt="3"/>
      <dgm:spPr/>
    </dgm:pt>
    <dgm:pt modelId="{CB141C39-26D0-4E73-B02A-D18C1EB1671C}" type="pres">
      <dgm:prSet presAssocID="{FFB7DEA2-ED8E-4C2F-BE2F-E89767D7A2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255608-6ADD-4DDB-9A18-06E1705BF6F9}" type="pres">
      <dgm:prSet presAssocID="{FFB7DEA2-ED8E-4C2F-BE2F-E89767D7A2E5}" presName="negativeSpace" presStyleCnt="0"/>
      <dgm:spPr/>
    </dgm:pt>
    <dgm:pt modelId="{0B7719AA-9451-4FEF-92D9-C79F797C1F70}" type="pres">
      <dgm:prSet presAssocID="{FFB7DEA2-ED8E-4C2F-BE2F-E89767D7A2E5}" presName="childText" presStyleLbl="conFgAcc1" presStyleIdx="0" presStyleCnt="3">
        <dgm:presLayoutVars>
          <dgm:bulletEnabled val="1"/>
        </dgm:presLayoutVars>
      </dgm:prSet>
      <dgm:spPr/>
    </dgm:pt>
    <dgm:pt modelId="{4C27A5B5-B0F1-4A23-8FF9-4B96BD8DB5E0}" type="pres">
      <dgm:prSet presAssocID="{793D8064-3A0B-4874-B02F-DE7A73F728D7}" presName="spaceBetweenRectangles" presStyleCnt="0"/>
      <dgm:spPr/>
    </dgm:pt>
    <dgm:pt modelId="{5969F547-8D62-4A1F-BB35-17CC037B6559}" type="pres">
      <dgm:prSet presAssocID="{BF9F44AD-FBF4-48EB-A9F4-5B6DB07A08EA}" presName="parentLin" presStyleCnt="0"/>
      <dgm:spPr/>
    </dgm:pt>
    <dgm:pt modelId="{52BE1845-90B7-4EE1-B42E-4FDC43326E61}" type="pres">
      <dgm:prSet presAssocID="{BF9F44AD-FBF4-48EB-A9F4-5B6DB07A08EA}" presName="parentLeftMargin" presStyleLbl="node1" presStyleIdx="0" presStyleCnt="3"/>
      <dgm:spPr/>
    </dgm:pt>
    <dgm:pt modelId="{835C4E5D-82BB-4C77-9F39-4735414934EE}" type="pres">
      <dgm:prSet presAssocID="{BF9F44AD-FBF4-48EB-A9F4-5B6DB07A08E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452A82-B45F-4FF3-8130-64BE369759DC}" type="pres">
      <dgm:prSet presAssocID="{BF9F44AD-FBF4-48EB-A9F4-5B6DB07A08EA}" presName="negativeSpace" presStyleCnt="0"/>
      <dgm:spPr/>
    </dgm:pt>
    <dgm:pt modelId="{D780325F-B78B-49C4-BA04-A100C87EC22D}" type="pres">
      <dgm:prSet presAssocID="{BF9F44AD-FBF4-48EB-A9F4-5B6DB07A08EA}" presName="childText" presStyleLbl="conFgAcc1" presStyleIdx="1" presStyleCnt="3">
        <dgm:presLayoutVars>
          <dgm:bulletEnabled val="1"/>
        </dgm:presLayoutVars>
      </dgm:prSet>
      <dgm:spPr/>
    </dgm:pt>
    <dgm:pt modelId="{AD020FEE-8EF5-4599-9B77-575F59AE9A22}" type="pres">
      <dgm:prSet presAssocID="{D8AD7569-7E68-42A7-B295-8A5F221442DF}" presName="spaceBetweenRectangles" presStyleCnt="0"/>
      <dgm:spPr/>
    </dgm:pt>
    <dgm:pt modelId="{273ECD8F-1790-4C78-AA59-A8B4A87DBAF9}" type="pres">
      <dgm:prSet presAssocID="{110AC760-F2C6-464F-8B4C-70AD50E42E07}" presName="parentLin" presStyleCnt="0"/>
      <dgm:spPr/>
    </dgm:pt>
    <dgm:pt modelId="{9504050F-CEE7-4698-B1F3-B35DA3871804}" type="pres">
      <dgm:prSet presAssocID="{110AC760-F2C6-464F-8B4C-70AD50E42E07}" presName="parentLeftMargin" presStyleLbl="node1" presStyleIdx="1" presStyleCnt="3"/>
      <dgm:spPr/>
    </dgm:pt>
    <dgm:pt modelId="{C3F6263A-0801-4BE3-AC9D-1C10110B434D}" type="pres">
      <dgm:prSet presAssocID="{110AC760-F2C6-464F-8B4C-70AD50E42E0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C766DB4-F278-48BB-9665-A270A3A090B7}" type="pres">
      <dgm:prSet presAssocID="{110AC760-F2C6-464F-8B4C-70AD50E42E07}" presName="negativeSpace" presStyleCnt="0"/>
      <dgm:spPr/>
    </dgm:pt>
    <dgm:pt modelId="{FB82569E-FC54-4CAD-B17D-7D1C8EF575C7}" type="pres">
      <dgm:prSet presAssocID="{110AC760-F2C6-464F-8B4C-70AD50E42E0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C5C7008-F525-4EE5-89F8-707534460ABC}" type="presOf" srcId="{DD1F902D-D258-4B42-A569-26CE94C3A2DD}" destId="{D780325F-B78B-49C4-BA04-A100C87EC22D}" srcOrd="0" destOrd="2" presId="urn:microsoft.com/office/officeart/2005/8/layout/list1"/>
    <dgm:cxn modelId="{DE437622-BE06-4EB1-A765-6F65D53D01F9}" srcId="{BF9F44AD-FBF4-48EB-A9F4-5B6DB07A08EA}" destId="{AAD9FD19-2921-44B0-A9A3-CA8F740F7190}" srcOrd="0" destOrd="0" parTransId="{D675BC0E-103F-4DAE-9E01-546596D6E2A4}" sibTransId="{C9AB622D-4294-47DE-9DB5-5F84167F0414}"/>
    <dgm:cxn modelId="{4FA07E2D-26AE-4CC2-942B-FD0A41EA790D}" type="presOf" srcId="{B79189F4-6EFB-4E71-A0E8-BB5154619155}" destId="{FB82569E-FC54-4CAD-B17D-7D1C8EF575C7}" srcOrd="0" destOrd="0" presId="urn:microsoft.com/office/officeart/2005/8/layout/list1"/>
    <dgm:cxn modelId="{588A0A30-F6F8-4A0E-BFA2-C7F54991B0A7}" srcId="{161C25F1-F8F9-4739-A41F-E49219FE6325}" destId="{110AC760-F2C6-464F-8B4C-70AD50E42E07}" srcOrd="2" destOrd="0" parTransId="{6AF689B3-1E96-4677-9ADF-8F9905925FEE}" sibTransId="{00588854-865A-4A56-9049-4F86CFBE38B4}"/>
    <dgm:cxn modelId="{456DB35E-1670-472D-A509-0B9547EDCE97}" srcId="{110AC760-F2C6-464F-8B4C-70AD50E42E07}" destId="{B79189F4-6EFB-4E71-A0E8-BB5154619155}" srcOrd="0" destOrd="0" parTransId="{9483C630-1588-4F9D-8592-BAA9007739CC}" sibTransId="{0D6DAD9C-3C28-4C0D-94CA-B97B9A88318C}"/>
    <dgm:cxn modelId="{2880DE46-AD11-4E61-BFBA-F1ECF5869DC1}" type="presOf" srcId="{08AA5F64-9039-4A77-8211-1B04FF2F765D}" destId="{D780325F-B78B-49C4-BA04-A100C87EC22D}" srcOrd="0" destOrd="1" presId="urn:microsoft.com/office/officeart/2005/8/layout/list1"/>
    <dgm:cxn modelId="{4587A66B-C562-4C96-87A5-0A91A4E18597}" type="presOf" srcId="{161C25F1-F8F9-4739-A41F-E49219FE6325}" destId="{F9E43563-1C2C-4BF9-B7C2-78B0C4D06470}" srcOrd="0" destOrd="0" presId="urn:microsoft.com/office/officeart/2005/8/layout/list1"/>
    <dgm:cxn modelId="{F2A3696F-A1C6-4F95-B80E-634849721B46}" type="presOf" srcId="{110AC760-F2C6-464F-8B4C-70AD50E42E07}" destId="{9504050F-CEE7-4698-B1F3-B35DA3871804}" srcOrd="0" destOrd="0" presId="urn:microsoft.com/office/officeart/2005/8/layout/list1"/>
    <dgm:cxn modelId="{75228D70-3C5B-40E1-8254-01443D4436FD}" type="presOf" srcId="{110AC760-F2C6-464F-8B4C-70AD50E42E07}" destId="{C3F6263A-0801-4BE3-AC9D-1C10110B434D}" srcOrd="1" destOrd="0" presId="urn:microsoft.com/office/officeart/2005/8/layout/list1"/>
    <dgm:cxn modelId="{8B3EED74-0D1C-448F-A590-90A8E3219215}" srcId="{BF9F44AD-FBF4-48EB-A9F4-5B6DB07A08EA}" destId="{08AA5F64-9039-4A77-8211-1B04FF2F765D}" srcOrd="1" destOrd="0" parTransId="{29180055-6891-4388-89AD-EEA18DC42042}" sibTransId="{CC6972A7-5D50-4F49-BE4D-5A7356C3184D}"/>
    <dgm:cxn modelId="{E1D7C05A-43CC-4656-8F1C-D631EBD48E97}" srcId="{FFB7DEA2-ED8E-4C2F-BE2F-E89767D7A2E5}" destId="{7902B6F6-F72A-4FB3-8A51-388E4A35ACA1}" srcOrd="2" destOrd="0" parTransId="{E3FF1161-9372-456F-A1B5-87B2ED69579A}" sibTransId="{4BA7034E-043B-45E3-BF40-9017CAD77E62}"/>
    <dgm:cxn modelId="{69B7C37B-254C-4E99-8C9F-BEBE10555F0F}" srcId="{FFB7DEA2-ED8E-4C2F-BE2F-E89767D7A2E5}" destId="{751351AC-CAD8-43D4-808E-6F4D27C76AD0}" srcOrd="0" destOrd="0" parTransId="{83EB063E-E8BA-4CFB-BC83-07A13F21B36B}" sibTransId="{096414FC-A570-4A5C-B327-3B298A105451}"/>
    <dgm:cxn modelId="{4952D97B-66C2-4D7F-BE98-66DBAA6CBCE5}" srcId="{BF9F44AD-FBF4-48EB-A9F4-5B6DB07A08EA}" destId="{DD1F902D-D258-4B42-A569-26CE94C3A2DD}" srcOrd="2" destOrd="0" parTransId="{E67185F2-A7C9-4DAA-BF6C-2FD616A57326}" sibTransId="{738EF951-B660-4306-8225-EA5B56EB208C}"/>
    <dgm:cxn modelId="{15672F8E-00A2-4239-91A3-0B808FB33CDD}" type="presOf" srcId="{751351AC-CAD8-43D4-808E-6F4D27C76AD0}" destId="{0B7719AA-9451-4FEF-92D9-C79F797C1F70}" srcOrd="0" destOrd="0" presId="urn:microsoft.com/office/officeart/2005/8/layout/list1"/>
    <dgm:cxn modelId="{DC26AA9A-D353-45FF-BFE5-DD52D3DFCC68}" srcId="{161C25F1-F8F9-4739-A41F-E49219FE6325}" destId="{FFB7DEA2-ED8E-4C2F-BE2F-E89767D7A2E5}" srcOrd="0" destOrd="0" parTransId="{7AE18771-A672-4D02-B407-941EFF2FBC1D}" sibTransId="{793D8064-3A0B-4874-B02F-DE7A73F728D7}"/>
    <dgm:cxn modelId="{8CC6739B-3867-492A-9B51-A664C87768D2}" type="presOf" srcId="{7902B6F6-F72A-4FB3-8A51-388E4A35ACA1}" destId="{0B7719AA-9451-4FEF-92D9-C79F797C1F70}" srcOrd="0" destOrd="2" presId="urn:microsoft.com/office/officeart/2005/8/layout/list1"/>
    <dgm:cxn modelId="{5961BEA6-063D-4C20-A0CC-F6E5EC14AC97}" srcId="{FFB7DEA2-ED8E-4C2F-BE2F-E89767D7A2E5}" destId="{0D1E51E3-A53E-430B-A6C7-1A1BCBFC0D81}" srcOrd="1" destOrd="0" parTransId="{11388D83-AD05-4302-9DAE-6F9C80F557CC}" sibTransId="{DCDB9873-3B26-4AE0-929D-318E26AE4B6C}"/>
    <dgm:cxn modelId="{BE8822AD-BDFE-4737-A824-B325AE509706}" type="presOf" srcId="{FFB7DEA2-ED8E-4C2F-BE2F-E89767D7A2E5}" destId="{CB141C39-26D0-4E73-B02A-D18C1EB1671C}" srcOrd="1" destOrd="0" presId="urn:microsoft.com/office/officeart/2005/8/layout/list1"/>
    <dgm:cxn modelId="{B39D28AF-0FB2-45DE-B0C2-0F9588D86079}" type="presOf" srcId="{FFB7DEA2-ED8E-4C2F-BE2F-E89767D7A2E5}" destId="{49D5FBB7-C1CD-4325-AE86-D69643D317E9}" srcOrd="0" destOrd="0" presId="urn:microsoft.com/office/officeart/2005/8/layout/list1"/>
    <dgm:cxn modelId="{832AAAB8-CC6E-4BAE-973E-B558FD1A2CA2}" type="presOf" srcId="{20064D88-0BBD-497D-B9F6-B0F4D4C50DC6}" destId="{FB82569E-FC54-4CAD-B17D-7D1C8EF575C7}" srcOrd="0" destOrd="1" presId="urn:microsoft.com/office/officeart/2005/8/layout/list1"/>
    <dgm:cxn modelId="{8D72A8BD-ADD3-4DB0-805E-3AA59D1CC319}" type="presOf" srcId="{AAD9FD19-2921-44B0-A9A3-CA8F740F7190}" destId="{D780325F-B78B-49C4-BA04-A100C87EC22D}" srcOrd="0" destOrd="0" presId="urn:microsoft.com/office/officeart/2005/8/layout/list1"/>
    <dgm:cxn modelId="{2194C4BD-BFF8-45D6-BB5A-8EC491F4D512}" srcId="{110AC760-F2C6-464F-8B4C-70AD50E42E07}" destId="{20064D88-0BBD-497D-B9F6-B0F4D4C50DC6}" srcOrd="1" destOrd="0" parTransId="{37E96B7D-4A35-491B-85DA-4C88C62B416D}" sibTransId="{6638922C-E57C-4DBE-B0EE-BF4ED723796E}"/>
    <dgm:cxn modelId="{277048C1-00CE-4796-89F2-BB230D8F87CC}" type="presOf" srcId="{BF9F44AD-FBF4-48EB-A9F4-5B6DB07A08EA}" destId="{52BE1845-90B7-4EE1-B42E-4FDC43326E61}" srcOrd="0" destOrd="0" presId="urn:microsoft.com/office/officeart/2005/8/layout/list1"/>
    <dgm:cxn modelId="{5577CBC7-6638-431A-8337-6D61B74FCE7F}" type="presOf" srcId="{BF9F44AD-FBF4-48EB-A9F4-5B6DB07A08EA}" destId="{835C4E5D-82BB-4C77-9F39-4735414934EE}" srcOrd="1" destOrd="0" presId="urn:microsoft.com/office/officeart/2005/8/layout/list1"/>
    <dgm:cxn modelId="{5027D6C9-CA48-4F9E-BD48-F1584E0ED784}" type="presOf" srcId="{0D1E51E3-A53E-430B-A6C7-1A1BCBFC0D81}" destId="{0B7719AA-9451-4FEF-92D9-C79F797C1F70}" srcOrd="0" destOrd="1" presId="urn:microsoft.com/office/officeart/2005/8/layout/list1"/>
    <dgm:cxn modelId="{056F90D9-6935-4F51-9B0B-EA142B813EEE}" srcId="{161C25F1-F8F9-4739-A41F-E49219FE6325}" destId="{BF9F44AD-FBF4-48EB-A9F4-5B6DB07A08EA}" srcOrd="1" destOrd="0" parTransId="{92B4BE33-14CC-4F94-965F-21A529D34684}" sibTransId="{D8AD7569-7E68-42A7-B295-8A5F221442DF}"/>
    <dgm:cxn modelId="{FC6CBB0B-F937-4222-893F-46477E1AEA9F}" type="presParOf" srcId="{F9E43563-1C2C-4BF9-B7C2-78B0C4D06470}" destId="{DDF1AB04-D84B-41F5-810F-A5380A473DCE}" srcOrd="0" destOrd="0" presId="urn:microsoft.com/office/officeart/2005/8/layout/list1"/>
    <dgm:cxn modelId="{278D4533-20DA-4BBE-8980-D0CC47F5BF1F}" type="presParOf" srcId="{DDF1AB04-D84B-41F5-810F-A5380A473DCE}" destId="{49D5FBB7-C1CD-4325-AE86-D69643D317E9}" srcOrd="0" destOrd="0" presId="urn:microsoft.com/office/officeart/2005/8/layout/list1"/>
    <dgm:cxn modelId="{7DAE0CAA-6ACD-4A0F-97CF-251602C280D5}" type="presParOf" srcId="{DDF1AB04-D84B-41F5-810F-A5380A473DCE}" destId="{CB141C39-26D0-4E73-B02A-D18C1EB1671C}" srcOrd="1" destOrd="0" presId="urn:microsoft.com/office/officeart/2005/8/layout/list1"/>
    <dgm:cxn modelId="{D849319F-160C-4BC6-9996-211796DF280C}" type="presParOf" srcId="{F9E43563-1C2C-4BF9-B7C2-78B0C4D06470}" destId="{E5255608-6ADD-4DDB-9A18-06E1705BF6F9}" srcOrd="1" destOrd="0" presId="urn:microsoft.com/office/officeart/2005/8/layout/list1"/>
    <dgm:cxn modelId="{48C6FD97-2B64-4547-B449-468F02D46E6C}" type="presParOf" srcId="{F9E43563-1C2C-4BF9-B7C2-78B0C4D06470}" destId="{0B7719AA-9451-4FEF-92D9-C79F797C1F70}" srcOrd="2" destOrd="0" presId="urn:microsoft.com/office/officeart/2005/8/layout/list1"/>
    <dgm:cxn modelId="{4E950CC9-40DE-4319-8EAB-47FBC6125DDE}" type="presParOf" srcId="{F9E43563-1C2C-4BF9-B7C2-78B0C4D06470}" destId="{4C27A5B5-B0F1-4A23-8FF9-4B96BD8DB5E0}" srcOrd="3" destOrd="0" presId="urn:microsoft.com/office/officeart/2005/8/layout/list1"/>
    <dgm:cxn modelId="{AD1FEE31-BBD0-4A98-A6E0-D1B55DF3F818}" type="presParOf" srcId="{F9E43563-1C2C-4BF9-B7C2-78B0C4D06470}" destId="{5969F547-8D62-4A1F-BB35-17CC037B6559}" srcOrd="4" destOrd="0" presId="urn:microsoft.com/office/officeart/2005/8/layout/list1"/>
    <dgm:cxn modelId="{ED70D846-AC9D-4F33-BADC-345B41764F0D}" type="presParOf" srcId="{5969F547-8D62-4A1F-BB35-17CC037B6559}" destId="{52BE1845-90B7-4EE1-B42E-4FDC43326E61}" srcOrd="0" destOrd="0" presId="urn:microsoft.com/office/officeart/2005/8/layout/list1"/>
    <dgm:cxn modelId="{5E8D9BD3-B79A-49F7-9CA9-371B45150813}" type="presParOf" srcId="{5969F547-8D62-4A1F-BB35-17CC037B6559}" destId="{835C4E5D-82BB-4C77-9F39-4735414934EE}" srcOrd="1" destOrd="0" presId="urn:microsoft.com/office/officeart/2005/8/layout/list1"/>
    <dgm:cxn modelId="{C22C2D1F-61E9-4073-9311-2F2F3871FE24}" type="presParOf" srcId="{F9E43563-1C2C-4BF9-B7C2-78B0C4D06470}" destId="{2A452A82-B45F-4FF3-8130-64BE369759DC}" srcOrd="5" destOrd="0" presId="urn:microsoft.com/office/officeart/2005/8/layout/list1"/>
    <dgm:cxn modelId="{AD34AF12-966B-467D-8686-692E913D4D69}" type="presParOf" srcId="{F9E43563-1C2C-4BF9-B7C2-78B0C4D06470}" destId="{D780325F-B78B-49C4-BA04-A100C87EC22D}" srcOrd="6" destOrd="0" presId="urn:microsoft.com/office/officeart/2005/8/layout/list1"/>
    <dgm:cxn modelId="{1D61B263-0D46-4317-9A17-9F14C5E45CCE}" type="presParOf" srcId="{F9E43563-1C2C-4BF9-B7C2-78B0C4D06470}" destId="{AD020FEE-8EF5-4599-9B77-575F59AE9A22}" srcOrd="7" destOrd="0" presId="urn:microsoft.com/office/officeart/2005/8/layout/list1"/>
    <dgm:cxn modelId="{D24FF315-43F0-4733-A9A5-6CE97149DF67}" type="presParOf" srcId="{F9E43563-1C2C-4BF9-B7C2-78B0C4D06470}" destId="{273ECD8F-1790-4C78-AA59-A8B4A87DBAF9}" srcOrd="8" destOrd="0" presId="urn:microsoft.com/office/officeart/2005/8/layout/list1"/>
    <dgm:cxn modelId="{AF7B05BA-BC19-466F-BF4D-BFA3F367959C}" type="presParOf" srcId="{273ECD8F-1790-4C78-AA59-A8B4A87DBAF9}" destId="{9504050F-CEE7-4698-B1F3-B35DA3871804}" srcOrd="0" destOrd="0" presId="urn:microsoft.com/office/officeart/2005/8/layout/list1"/>
    <dgm:cxn modelId="{0CD6DA0C-8000-4920-92ED-84F181464949}" type="presParOf" srcId="{273ECD8F-1790-4C78-AA59-A8B4A87DBAF9}" destId="{C3F6263A-0801-4BE3-AC9D-1C10110B434D}" srcOrd="1" destOrd="0" presId="urn:microsoft.com/office/officeart/2005/8/layout/list1"/>
    <dgm:cxn modelId="{3E1C61A4-291F-4155-B085-0A4E349E9BB9}" type="presParOf" srcId="{F9E43563-1C2C-4BF9-B7C2-78B0C4D06470}" destId="{EC766DB4-F278-48BB-9665-A270A3A090B7}" srcOrd="9" destOrd="0" presId="urn:microsoft.com/office/officeart/2005/8/layout/list1"/>
    <dgm:cxn modelId="{0E8E0E89-2252-4F7D-93E3-414545A33143}" type="presParOf" srcId="{F9E43563-1C2C-4BF9-B7C2-78B0C4D06470}" destId="{FB82569E-FC54-4CAD-B17D-7D1C8EF575C7}" srcOrd="10" destOrd="0" presId="urn:microsoft.com/office/officeart/2005/8/layout/list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1C25F1-F8F9-4739-A41F-E49219FE632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B7DEA2-ED8E-4C2F-BE2F-E89767D7A2E5}">
      <dgm:prSet custT="1"/>
      <dgm:spPr>
        <a:gradFill flip="none" rotWithShape="1">
          <a:gsLst>
            <a:gs pos="0">
              <a:srgbClr val="0065BD"/>
            </a:gs>
            <a:gs pos="100000">
              <a:srgbClr val="6AADE4"/>
            </a:gs>
          </a:gsLst>
          <a:lin ang="18900000" scaled="1"/>
          <a:tileRect/>
        </a:gradFill>
      </dgm:spPr>
      <dgm:t>
        <a:bodyPr/>
        <a:lstStyle/>
        <a:p>
          <a:r>
            <a:rPr lang="cs-CZ" sz="1600" dirty="0"/>
            <a:t>Tým vývojářů / vývoj aplikace </a:t>
          </a:r>
          <a:r>
            <a:rPr lang="cs-CZ" sz="1200" dirty="0"/>
            <a:t>(35-80 tis. Kč / vývojář)</a:t>
          </a:r>
          <a:endParaRPr lang="en-US" sz="1600" dirty="0"/>
        </a:p>
      </dgm:t>
    </dgm:pt>
    <dgm:pt modelId="{7AE18771-A672-4D02-B407-941EFF2FBC1D}" type="parTrans" cxnId="{DC26AA9A-D353-45FF-BFE5-DD52D3DFCC68}">
      <dgm:prSet/>
      <dgm:spPr/>
      <dgm:t>
        <a:bodyPr/>
        <a:lstStyle/>
        <a:p>
          <a:endParaRPr lang="en-US"/>
        </a:p>
      </dgm:t>
    </dgm:pt>
    <dgm:pt modelId="{793D8064-3A0B-4874-B02F-DE7A73F728D7}" type="sibTrans" cxnId="{DC26AA9A-D353-45FF-BFE5-DD52D3DFCC68}">
      <dgm:prSet/>
      <dgm:spPr/>
      <dgm:t>
        <a:bodyPr/>
        <a:lstStyle/>
        <a:p>
          <a:endParaRPr lang="en-US"/>
        </a:p>
      </dgm:t>
    </dgm:pt>
    <dgm:pt modelId="{751351AC-CAD8-43D4-808E-6F4D27C76AD0}">
      <dgm:prSet custT="1"/>
      <dgm:spPr>
        <a:solidFill>
          <a:srgbClr val="FFFFFF"/>
        </a:solidFill>
        <a:effectLst>
          <a:outerShdw blurRad="63500" dist="38100" dir="2700000" algn="tl" rotWithShape="0">
            <a:prstClr val="black">
              <a:alpha val="9000"/>
            </a:prstClr>
          </a:outerShdw>
        </a:effectLst>
      </dgm:spPr>
      <dgm:t>
        <a:bodyPr/>
        <a:lstStyle/>
        <a:p>
          <a:pPr indent="-228600" algn="l" defTabSz="914400" rtl="0" eaLnBrk="1" latinLnBrk="0" hangingPunct="1">
            <a:lnSpc>
              <a:spcPct val="90000"/>
            </a:lnSpc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1600" kern="1200" dirty="0">
              <a:solidFill>
                <a:schemeClr val="tx2">
                  <a:alpha val="70000"/>
                </a:schemeClr>
              </a:solidFill>
              <a:latin typeface="+mn-lt"/>
              <a:ea typeface="+mn-ea"/>
              <a:cs typeface="+mn-cs"/>
            </a:rPr>
            <a:t>Malý – 5 vývojářů = 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1 </a:t>
          </a:r>
          <a:r>
            <a:rPr lang="en-GB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–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 2,5 </a:t>
          </a:r>
          <a:r>
            <a:rPr lang="cs-CZ" sz="1600" kern="1200" dirty="0">
              <a:solidFill>
                <a:schemeClr val="tx2">
                  <a:alpha val="70000"/>
                </a:schemeClr>
              </a:solidFill>
              <a:latin typeface="+mn-lt"/>
              <a:ea typeface="+mn-ea"/>
              <a:cs typeface="+mn-cs"/>
            </a:rPr>
            <a:t>mil.</a:t>
          </a:r>
          <a:endParaRPr lang="en-US" sz="1600" kern="1200" dirty="0">
            <a:solidFill>
              <a:schemeClr val="tx2">
                <a:alpha val="70000"/>
              </a:schemeClr>
            </a:solidFill>
            <a:latin typeface="+mn-lt"/>
            <a:ea typeface="+mn-ea"/>
            <a:cs typeface="+mn-cs"/>
          </a:endParaRPr>
        </a:p>
      </dgm:t>
    </dgm:pt>
    <dgm:pt modelId="{83EB063E-E8BA-4CFB-BC83-07A13F21B36B}" type="parTrans" cxnId="{69B7C37B-254C-4E99-8C9F-BEBE10555F0F}">
      <dgm:prSet/>
      <dgm:spPr/>
      <dgm:t>
        <a:bodyPr/>
        <a:lstStyle/>
        <a:p>
          <a:endParaRPr lang="en-US"/>
        </a:p>
      </dgm:t>
    </dgm:pt>
    <dgm:pt modelId="{096414FC-A570-4A5C-B327-3B298A105451}" type="sibTrans" cxnId="{69B7C37B-254C-4E99-8C9F-BEBE10555F0F}">
      <dgm:prSet/>
      <dgm:spPr/>
      <dgm:t>
        <a:bodyPr/>
        <a:lstStyle/>
        <a:p>
          <a:endParaRPr lang="en-US"/>
        </a:p>
      </dgm:t>
    </dgm:pt>
    <dgm:pt modelId="{F3EDA7C4-F8D2-40CD-8A0F-2D514C6FA582}">
      <dgm:prSet custT="1"/>
      <dgm:spPr>
        <a:solidFill>
          <a:srgbClr val="FFFFFF"/>
        </a:solidFill>
        <a:effectLst>
          <a:outerShdw blurRad="63500" dist="38100" dir="2700000" algn="tl" rotWithShape="0">
            <a:prstClr val="black">
              <a:alpha val="9000"/>
            </a:prstClr>
          </a:outerShdw>
        </a:effectLst>
      </dgm:spPr>
      <dgm:t>
        <a:bodyPr/>
        <a:lstStyle/>
        <a:p>
          <a:pPr indent="-228600" algn="l" defTabSz="914400" rtl="0" eaLnBrk="1" latinLnBrk="0" hangingPunct="1">
            <a:lnSpc>
              <a:spcPct val="90000"/>
            </a:lnSpc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1600" kern="1200" dirty="0">
              <a:solidFill>
                <a:schemeClr val="tx2">
                  <a:alpha val="70000"/>
                </a:schemeClr>
              </a:solidFill>
              <a:latin typeface="+mn-lt"/>
              <a:ea typeface="+mn-ea"/>
              <a:cs typeface="+mn-cs"/>
            </a:rPr>
            <a:t>Střední – 10 vývojářů = 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2,1 </a:t>
          </a:r>
          <a:r>
            <a:rPr lang="en-GB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–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 4,8 </a:t>
          </a:r>
          <a:r>
            <a:rPr lang="cs-CZ" sz="1600" kern="1200" dirty="0">
              <a:solidFill>
                <a:schemeClr val="tx2">
                  <a:alpha val="70000"/>
                </a:schemeClr>
              </a:solidFill>
              <a:latin typeface="+mn-lt"/>
              <a:ea typeface="+mn-ea"/>
              <a:cs typeface="+mn-cs"/>
            </a:rPr>
            <a:t>mil.</a:t>
          </a:r>
          <a:endParaRPr lang="en-US" sz="1600" kern="1200" dirty="0">
            <a:solidFill>
              <a:schemeClr val="tx2">
                <a:alpha val="70000"/>
              </a:schemeClr>
            </a:solidFill>
            <a:latin typeface="+mn-lt"/>
            <a:ea typeface="+mn-ea"/>
            <a:cs typeface="+mn-cs"/>
          </a:endParaRPr>
        </a:p>
      </dgm:t>
    </dgm:pt>
    <dgm:pt modelId="{52200AF4-EDC9-4248-8AE6-468DDA3689D7}" type="parTrans" cxnId="{F6DAC999-6A97-4425-AB40-417D8D665A50}">
      <dgm:prSet/>
      <dgm:spPr/>
      <dgm:t>
        <a:bodyPr/>
        <a:lstStyle/>
        <a:p>
          <a:endParaRPr lang="en-US"/>
        </a:p>
      </dgm:t>
    </dgm:pt>
    <dgm:pt modelId="{430EBD1B-56D1-414F-9FA1-80432D5BBB8B}" type="sibTrans" cxnId="{F6DAC999-6A97-4425-AB40-417D8D665A50}">
      <dgm:prSet/>
      <dgm:spPr/>
      <dgm:t>
        <a:bodyPr/>
        <a:lstStyle/>
        <a:p>
          <a:endParaRPr lang="en-US"/>
        </a:p>
      </dgm:t>
    </dgm:pt>
    <dgm:pt modelId="{3DE0C34E-11E7-4EE4-8E8E-071640598EAD}">
      <dgm:prSet custT="1"/>
      <dgm:spPr>
        <a:solidFill>
          <a:srgbClr val="FFFFFF"/>
        </a:solidFill>
        <a:effectLst>
          <a:outerShdw blurRad="63500" dist="38100" dir="2700000" algn="tl" rotWithShape="0">
            <a:prstClr val="black">
              <a:alpha val="9000"/>
            </a:prstClr>
          </a:outerShdw>
        </a:effectLst>
      </dgm:spPr>
      <dgm:t>
        <a:bodyPr/>
        <a:lstStyle/>
        <a:p>
          <a:pPr indent="-228600" algn="l" defTabSz="914400" rtl="0" eaLnBrk="1" latinLnBrk="0" hangingPunct="1">
            <a:lnSpc>
              <a:spcPct val="90000"/>
            </a:lnSpc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1600" kern="1200" dirty="0">
              <a:solidFill>
                <a:schemeClr val="tx2">
                  <a:alpha val="70000"/>
                </a:schemeClr>
              </a:solidFill>
              <a:latin typeface="+mn-lt"/>
              <a:ea typeface="+mn-ea"/>
              <a:cs typeface="+mn-cs"/>
            </a:rPr>
            <a:t>Velký – 15 vývojářů = 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3,2 </a:t>
          </a:r>
          <a:r>
            <a:rPr lang="en-GB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–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 7,2 </a:t>
          </a:r>
          <a:r>
            <a:rPr lang="cs-CZ" sz="1600" kern="1200" dirty="0">
              <a:solidFill>
                <a:schemeClr val="tx2">
                  <a:alpha val="70000"/>
                </a:schemeClr>
              </a:solidFill>
              <a:latin typeface="+mn-lt"/>
              <a:ea typeface="+mn-ea"/>
              <a:cs typeface="+mn-cs"/>
            </a:rPr>
            <a:t>mil.</a:t>
          </a:r>
          <a:endParaRPr lang="en-US" sz="1600" kern="1200" dirty="0">
            <a:solidFill>
              <a:schemeClr val="tx2">
                <a:alpha val="70000"/>
              </a:schemeClr>
            </a:solidFill>
            <a:latin typeface="+mn-lt"/>
            <a:ea typeface="+mn-ea"/>
            <a:cs typeface="+mn-cs"/>
          </a:endParaRPr>
        </a:p>
      </dgm:t>
    </dgm:pt>
    <dgm:pt modelId="{482481D6-8A4A-4638-8044-30B50F81A2AC}" type="parTrans" cxnId="{B1AA6B8B-4B97-4F09-82A0-089B85446256}">
      <dgm:prSet/>
      <dgm:spPr/>
      <dgm:t>
        <a:bodyPr/>
        <a:lstStyle/>
        <a:p>
          <a:endParaRPr lang="en-US"/>
        </a:p>
      </dgm:t>
    </dgm:pt>
    <dgm:pt modelId="{B5C8BC94-3CF5-4000-AE4F-F6EF55089FDE}" type="sibTrans" cxnId="{B1AA6B8B-4B97-4F09-82A0-089B85446256}">
      <dgm:prSet/>
      <dgm:spPr/>
      <dgm:t>
        <a:bodyPr/>
        <a:lstStyle/>
        <a:p>
          <a:endParaRPr lang="en-US"/>
        </a:p>
      </dgm:t>
    </dgm:pt>
    <dgm:pt modelId="{BF9F44AD-FBF4-48EB-A9F4-5B6DB07A08EA}">
      <dgm:prSet custT="1"/>
      <dgm:spPr>
        <a:gradFill rotWithShape="0">
          <a:gsLst>
            <a:gs pos="0">
              <a:srgbClr val="0065BD"/>
            </a:gs>
            <a:gs pos="100000">
              <a:srgbClr val="6AADE4"/>
            </a:gs>
          </a:gsLst>
          <a:lin ang="18900000" scaled="1"/>
        </a:gradFill>
      </dgm:spPr>
      <dgm:t>
        <a:bodyPr/>
        <a:lstStyle/>
        <a:p>
          <a:r>
            <a:rPr lang="cs-CZ" sz="1600" dirty="0"/>
            <a:t>PPC kampaň </a:t>
          </a:r>
          <a:r>
            <a:rPr lang="cs-CZ" sz="1200" dirty="0"/>
            <a:t>(20-40 Kč / klik)</a:t>
          </a:r>
          <a:endParaRPr lang="en-US" sz="1600" dirty="0"/>
        </a:p>
      </dgm:t>
    </dgm:pt>
    <dgm:pt modelId="{92B4BE33-14CC-4F94-965F-21A529D34684}" type="parTrans" cxnId="{056F90D9-6935-4F51-9B0B-EA142B813EEE}">
      <dgm:prSet/>
      <dgm:spPr/>
      <dgm:t>
        <a:bodyPr/>
        <a:lstStyle/>
        <a:p>
          <a:endParaRPr lang="en-US"/>
        </a:p>
      </dgm:t>
    </dgm:pt>
    <dgm:pt modelId="{D8AD7569-7E68-42A7-B295-8A5F221442DF}" type="sibTrans" cxnId="{056F90D9-6935-4F51-9B0B-EA142B813EEE}">
      <dgm:prSet/>
      <dgm:spPr/>
      <dgm:t>
        <a:bodyPr/>
        <a:lstStyle/>
        <a:p>
          <a:endParaRPr lang="en-US"/>
        </a:p>
      </dgm:t>
    </dgm:pt>
    <dgm:pt modelId="{AAD9FD19-2921-44B0-A9A3-CA8F740F7190}">
      <dgm:prSet custT="1"/>
      <dgm:spPr>
        <a:solidFill>
          <a:srgbClr val="FFFFFF"/>
        </a:solidFill>
        <a:effectLst>
          <a:outerShdw blurRad="63500" dist="38100" dir="2700000" algn="tl" rotWithShape="0">
            <a:prstClr val="black">
              <a:alpha val="9000"/>
            </a:prstClr>
          </a:outerShdw>
        </a:effectLst>
      </dgm:spPr>
      <dgm:t>
        <a:bodyPr/>
        <a:lstStyle/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Skromná – 250 kliků = 5 </a:t>
          </a:r>
          <a:r>
            <a:rPr lang="en-GB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–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 10 tis. Kč / měsíc</a:t>
          </a:r>
          <a:endParaRPr lang="en-US" sz="16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gm:t>
    </dgm:pt>
    <dgm:pt modelId="{D675BC0E-103F-4DAE-9E01-546596D6E2A4}" type="parTrans" cxnId="{DE437622-BE06-4EB1-A765-6F65D53D01F9}">
      <dgm:prSet/>
      <dgm:spPr/>
      <dgm:t>
        <a:bodyPr/>
        <a:lstStyle/>
        <a:p>
          <a:endParaRPr lang="en-US"/>
        </a:p>
      </dgm:t>
    </dgm:pt>
    <dgm:pt modelId="{C9AB622D-4294-47DE-9DB5-5F84167F0414}" type="sibTrans" cxnId="{DE437622-BE06-4EB1-A765-6F65D53D01F9}">
      <dgm:prSet/>
      <dgm:spPr/>
      <dgm:t>
        <a:bodyPr/>
        <a:lstStyle/>
        <a:p>
          <a:endParaRPr lang="en-US"/>
        </a:p>
      </dgm:t>
    </dgm:pt>
    <dgm:pt modelId="{8714FC80-EC2D-4C96-A23E-5A2F4940C8B3}">
      <dgm:prSet custT="1"/>
      <dgm:spPr>
        <a:solidFill>
          <a:srgbClr val="FFFFFF"/>
        </a:solidFill>
        <a:effectLst>
          <a:outerShdw blurRad="63500" dist="38100" dir="2700000" algn="tl" rotWithShape="0">
            <a:prstClr val="black">
              <a:alpha val="9000"/>
            </a:prstClr>
          </a:outerShdw>
        </a:effectLst>
      </dgm:spPr>
      <dgm:t>
        <a:bodyPr/>
        <a:lstStyle/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Průměrná – 500 kliků = 10 </a:t>
          </a:r>
          <a:r>
            <a:rPr lang="en-GB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–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 20 tis. Kč / měsíc</a:t>
          </a:r>
          <a:endParaRPr lang="en-US" sz="16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gm:t>
    </dgm:pt>
    <dgm:pt modelId="{F10895B9-0B44-487A-88C3-4357662D318E}" type="parTrans" cxnId="{5695B6B9-FB12-4B44-A314-3C3BA85C76E2}">
      <dgm:prSet/>
      <dgm:spPr/>
      <dgm:t>
        <a:bodyPr/>
        <a:lstStyle/>
        <a:p>
          <a:endParaRPr lang="en-US"/>
        </a:p>
      </dgm:t>
    </dgm:pt>
    <dgm:pt modelId="{93986F5A-EB92-4BDF-BADB-A83D13522F1A}" type="sibTrans" cxnId="{5695B6B9-FB12-4B44-A314-3C3BA85C76E2}">
      <dgm:prSet/>
      <dgm:spPr/>
      <dgm:t>
        <a:bodyPr/>
        <a:lstStyle/>
        <a:p>
          <a:endParaRPr lang="en-US"/>
        </a:p>
      </dgm:t>
    </dgm:pt>
    <dgm:pt modelId="{249B2B3C-FCF0-4B7C-843A-31528F5E6E51}">
      <dgm:prSet custT="1"/>
      <dgm:spPr>
        <a:solidFill>
          <a:srgbClr val="FFFFFF"/>
        </a:solidFill>
        <a:effectLst>
          <a:outerShdw blurRad="63500" dist="38100" dir="2700000" algn="tl" rotWithShape="0">
            <a:prstClr val="black">
              <a:alpha val="9000"/>
            </a:prstClr>
          </a:outerShdw>
        </a:effectLst>
      </dgm:spPr>
      <dgm:t>
        <a:bodyPr/>
        <a:lstStyle/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Agresivní – 1000 kliků = 20 </a:t>
          </a:r>
          <a:r>
            <a:rPr lang="en-GB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–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 40 tis. Kč / měsíc</a:t>
          </a:r>
          <a:endParaRPr lang="en-US" sz="16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gm:t>
    </dgm:pt>
    <dgm:pt modelId="{87AAE628-5B1A-4606-B753-5EBB420E1F5D}" type="parTrans" cxnId="{54C105ED-69CA-4E96-8EBF-2D761C2419FA}">
      <dgm:prSet/>
      <dgm:spPr/>
      <dgm:t>
        <a:bodyPr/>
        <a:lstStyle/>
        <a:p>
          <a:endParaRPr lang="en-US"/>
        </a:p>
      </dgm:t>
    </dgm:pt>
    <dgm:pt modelId="{0A154F08-D9AE-471F-9F28-40CBC74BEA83}" type="sibTrans" cxnId="{54C105ED-69CA-4E96-8EBF-2D761C2419FA}">
      <dgm:prSet/>
      <dgm:spPr/>
      <dgm:t>
        <a:bodyPr/>
        <a:lstStyle/>
        <a:p>
          <a:endParaRPr lang="en-US"/>
        </a:p>
      </dgm:t>
    </dgm:pt>
    <dgm:pt modelId="{110AC760-F2C6-464F-8B4C-70AD50E42E07}">
      <dgm:prSet custT="1"/>
      <dgm:spPr>
        <a:gradFill rotWithShape="0">
          <a:gsLst>
            <a:gs pos="0">
              <a:srgbClr val="0065BD"/>
            </a:gs>
            <a:gs pos="100000">
              <a:srgbClr val="6AADE4"/>
            </a:gs>
          </a:gsLst>
          <a:lin ang="18900000" scaled="1"/>
        </a:gradFill>
      </dgm:spPr>
      <dgm:t>
        <a:bodyPr/>
        <a:lstStyle/>
        <a:p>
          <a:r>
            <a:rPr lang="cs-CZ" sz="1600" dirty="0"/>
            <a:t>Údržba</a:t>
          </a:r>
          <a:endParaRPr lang="en-US" sz="1600" dirty="0"/>
        </a:p>
      </dgm:t>
    </dgm:pt>
    <dgm:pt modelId="{6AF689B3-1E96-4677-9ADF-8F9905925FEE}" type="parTrans" cxnId="{588A0A30-F6F8-4A0E-BFA2-C7F54991B0A7}">
      <dgm:prSet/>
      <dgm:spPr/>
      <dgm:t>
        <a:bodyPr/>
        <a:lstStyle/>
        <a:p>
          <a:endParaRPr lang="en-US"/>
        </a:p>
      </dgm:t>
    </dgm:pt>
    <dgm:pt modelId="{00588854-865A-4A56-9049-4F86CFBE38B4}" type="sibTrans" cxnId="{588A0A30-F6F8-4A0E-BFA2-C7F54991B0A7}">
      <dgm:prSet/>
      <dgm:spPr/>
      <dgm:t>
        <a:bodyPr/>
        <a:lstStyle/>
        <a:p>
          <a:endParaRPr lang="en-US"/>
        </a:p>
      </dgm:t>
    </dgm:pt>
    <dgm:pt modelId="{B79189F4-6EFB-4E71-A0E8-BB5154619155}">
      <dgm:prSet custT="1"/>
      <dgm:spPr>
        <a:solidFill>
          <a:srgbClr val="FFFFFF"/>
        </a:solidFill>
        <a:effectLst>
          <a:outerShdw blurRad="63500" dist="38100" dir="2700000" algn="tl" rotWithShape="0">
            <a:prstClr val="black">
              <a:alpha val="9000"/>
            </a:prstClr>
          </a:outerShdw>
        </a:effectLst>
      </dgm:spPr>
      <dgm:t>
        <a:bodyPr/>
        <a:lstStyle/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Menší tým vývojářů (1/4 odpracovaného času) = 45 </a:t>
          </a:r>
          <a:r>
            <a:rPr lang="en-GB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–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 100 tis. Kč / měsíc</a:t>
          </a:r>
          <a:endParaRPr lang="en-US" sz="16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gm:t>
    </dgm:pt>
    <dgm:pt modelId="{9483C630-1588-4F9D-8592-BAA9007739CC}" type="parTrans" cxnId="{456DB35E-1670-472D-A509-0B9547EDCE97}">
      <dgm:prSet/>
      <dgm:spPr/>
      <dgm:t>
        <a:bodyPr/>
        <a:lstStyle/>
        <a:p>
          <a:endParaRPr lang="en-US"/>
        </a:p>
      </dgm:t>
    </dgm:pt>
    <dgm:pt modelId="{0D6DAD9C-3C28-4C0D-94CA-B97B9A88318C}" type="sibTrans" cxnId="{456DB35E-1670-472D-A509-0B9547EDCE97}">
      <dgm:prSet/>
      <dgm:spPr/>
      <dgm:t>
        <a:bodyPr/>
        <a:lstStyle/>
        <a:p>
          <a:endParaRPr lang="en-US"/>
        </a:p>
      </dgm:t>
    </dgm:pt>
    <dgm:pt modelId="{D86549DA-9343-4851-B183-2EF8AF0E12A1}">
      <dgm:prSet custT="1"/>
      <dgm:spPr>
        <a:solidFill>
          <a:srgbClr val="FFFFFF"/>
        </a:solidFill>
        <a:effectLst>
          <a:outerShdw blurRad="63500" dist="38100" dir="2700000" algn="tl" rotWithShape="0">
            <a:prstClr val="black">
              <a:alpha val="9000"/>
            </a:prstClr>
          </a:outerShdw>
        </a:effectLst>
      </dgm:spPr>
      <dgm:t>
        <a:bodyPr/>
        <a:lstStyle/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Provoz webu = 40 </a:t>
          </a:r>
          <a:r>
            <a:rPr lang="en-GB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–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 300 tis. Kč / rok</a:t>
          </a:r>
          <a:endParaRPr lang="en-US" sz="16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gm:t>
    </dgm:pt>
    <dgm:pt modelId="{0B01EC82-4A20-42CB-8F1E-6C485B3B595B}" type="parTrans" cxnId="{54ADAFF9-4E49-469A-B056-BFBAE5B831D6}">
      <dgm:prSet/>
      <dgm:spPr/>
      <dgm:t>
        <a:bodyPr/>
        <a:lstStyle/>
        <a:p>
          <a:endParaRPr lang="en-US"/>
        </a:p>
      </dgm:t>
    </dgm:pt>
    <dgm:pt modelId="{76F7175B-C5C6-455A-9D9C-6471E16678C5}" type="sibTrans" cxnId="{54ADAFF9-4E49-469A-B056-BFBAE5B831D6}">
      <dgm:prSet/>
      <dgm:spPr/>
      <dgm:t>
        <a:bodyPr/>
        <a:lstStyle/>
        <a:p>
          <a:endParaRPr lang="en-US"/>
        </a:p>
      </dgm:t>
    </dgm:pt>
    <dgm:pt modelId="{F9E43563-1C2C-4BF9-B7C2-78B0C4D06470}" type="pres">
      <dgm:prSet presAssocID="{161C25F1-F8F9-4739-A41F-E49219FE6325}" presName="linear" presStyleCnt="0">
        <dgm:presLayoutVars>
          <dgm:dir/>
          <dgm:animLvl val="lvl"/>
          <dgm:resizeHandles val="exact"/>
        </dgm:presLayoutVars>
      </dgm:prSet>
      <dgm:spPr/>
    </dgm:pt>
    <dgm:pt modelId="{DDF1AB04-D84B-41F5-810F-A5380A473DCE}" type="pres">
      <dgm:prSet presAssocID="{FFB7DEA2-ED8E-4C2F-BE2F-E89767D7A2E5}" presName="parentLin" presStyleCnt="0"/>
      <dgm:spPr/>
    </dgm:pt>
    <dgm:pt modelId="{49D5FBB7-C1CD-4325-AE86-D69643D317E9}" type="pres">
      <dgm:prSet presAssocID="{FFB7DEA2-ED8E-4C2F-BE2F-E89767D7A2E5}" presName="parentLeftMargin" presStyleLbl="node1" presStyleIdx="0" presStyleCnt="3"/>
      <dgm:spPr/>
    </dgm:pt>
    <dgm:pt modelId="{CB141C39-26D0-4E73-B02A-D18C1EB1671C}" type="pres">
      <dgm:prSet presAssocID="{FFB7DEA2-ED8E-4C2F-BE2F-E89767D7A2E5}" presName="parentText" presStyleLbl="node1" presStyleIdx="0" presStyleCnt="3" custScaleX="122752">
        <dgm:presLayoutVars>
          <dgm:chMax val="0"/>
          <dgm:bulletEnabled val="1"/>
        </dgm:presLayoutVars>
      </dgm:prSet>
      <dgm:spPr/>
    </dgm:pt>
    <dgm:pt modelId="{E5255608-6ADD-4DDB-9A18-06E1705BF6F9}" type="pres">
      <dgm:prSet presAssocID="{FFB7DEA2-ED8E-4C2F-BE2F-E89767D7A2E5}" presName="negativeSpace" presStyleCnt="0"/>
      <dgm:spPr/>
    </dgm:pt>
    <dgm:pt modelId="{0B7719AA-9451-4FEF-92D9-C79F797C1F70}" type="pres">
      <dgm:prSet presAssocID="{FFB7DEA2-ED8E-4C2F-BE2F-E89767D7A2E5}" presName="childText" presStyleLbl="conFgAcc1" presStyleIdx="0" presStyleCnt="3">
        <dgm:presLayoutVars>
          <dgm:bulletEnabled val="1"/>
        </dgm:presLayoutVars>
      </dgm:prSet>
      <dgm:spPr/>
    </dgm:pt>
    <dgm:pt modelId="{4C27A5B5-B0F1-4A23-8FF9-4B96BD8DB5E0}" type="pres">
      <dgm:prSet presAssocID="{793D8064-3A0B-4874-B02F-DE7A73F728D7}" presName="spaceBetweenRectangles" presStyleCnt="0"/>
      <dgm:spPr/>
    </dgm:pt>
    <dgm:pt modelId="{5969F547-8D62-4A1F-BB35-17CC037B6559}" type="pres">
      <dgm:prSet presAssocID="{BF9F44AD-FBF4-48EB-A9F4-5B6DB07A08EA}" presName="parentLin" presStyleCnt="0"/>
      <dgm:spPr/>
    </dgm:pt>
    <dgm:pt modelId="{52BE1845-90B7-4EE1-B42E-4FDC43326E61}" type="pres">
      <dgm:prSet presAssocID="{BF9F44AD-FBF4-48EB-A9F4-5B6DB07A08EA}" presName="parentLeftMargin" presStyleLbl="node1" presStyleIdx="0" presStyleCnt="3"/>
      <dgm:spPr/>
    </dgm:pt>
    <dgm:pt modelId="{835C4E5D-82BB-4C77-9F39-4735414934EE}" type="pres">
      <dgm:prSet presAssocID="{BF9F44AD-FBF4-48EB-A9F4-5B6DB07A08E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452A82-B45F-4FF3-8130-64BE369759DC}" type="pres">
      <dgm:prSet presAssocID="{BF9F44AD-FBF4-48EB-A9F4-5B6DB07A08EA}" presName="negativeSpace" presStyleCnt="0"/>
      <dgm:spPr/>
    </dgm:pt>
    <dgm:pt modelId="{D780325F-B78B-49C4-BA04-A100C87EC22D}" type="pres">
      <dgm:prSet presAssocID="{BF9F44AD-FBF4-48EB-A9F4-5B6DB07A08EA}" presName="childText" presStyleLbl="conFgAcc1" presStyleIdx="1" presStyleCnt="3">
        <dgm:presLayoutVars>
          <dgm:bulletEnabled val="1"/>
        </dgm:presLayoutVars>
      </dgm:prSet>
      <dgm:spPr/>
    </dgm:pt>
    <dgm:pt modelId="{AD020FEE-8EF5-4599-9B77-575F59AE9A22}" type="pres">
      <dgm:prSet presAssocID="{D8AD7569-7E68-42A7-B295-8A5F221442DF}" presName="spaceBetweenRectangles" presStyleCnt="0"/>
      <dgm:spPr/>
    </dgm:pt>
    <dgm:pt modelId="{273ECD8F-1790-4C78-AA59-A8B4A87DBAF9}" type="pres">
      <dgm:prSet presAssocID="{110AC760-F2C6-464F-8B4C-70AD50E42E07}" presName="parentLin" presStyleCnt="0"/>
      <dgm:spPr/>
    </dgm:pt>
    <dgm:pt modelId="{9504050F-CEE7-4698-B1F3-B35DA3871804}" type="pres">
      <dgm:prSet presAssocID="{110AC760-F2C6-464F-8B4C-70AD50E42E07}" presName="parentLeftMargin" presStyleLbl="node1" presStyleIdx="1" presStyleCnt="3"/>
      <dgm:spPr/>
    </dgm:pt>
    <dgm:pt modelId="{C3F6263A-0801-4BE3-AC9D-1C10110B434D}" type="pres">
      <dgm:prSet presAssocID="{110AC760-F2C6-464F-8B4C-70AD50E42E0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C766DB4-F278-48BB-9665-A270A3A090B7}" type="pres">
      <dgm:prSet presAssocID="{110AC760-F2C6-464F-8B4C-70AD50E42E07}" presName="negativeSpace" presStyleCnt="0"/>
      <dgm:spPr/>
    </dgm:pt>
    <dgm:pt modelId="{FB82569E-FC54-4CAD-B17D-7D1C8EF575C7}" type="pres">
      <dgm:prSet presAssocID="{110AC760-F2C6-464F-8B4C-70AD50E42E0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E437622-BE06-4EB1-A765-6F65D53D01F9}" srcId="{BF9F44AD-FBF4-48EB-A9F4-5B6DB07A08EA}" destId="{AAD9FD19-2921-44B0-A9A3-CA8F740F7190}" srcOrd="0" destOrd="0" parTransId="{D675BC0E-103F-4DAE-9E01-546596D6E2A4}" sibTransId="{C9AB622D-4294-47DE-9DB5-5F84167F0414}"/>
    <dgm:cxn modelId="{4E680D2B-6325-4AA7-9252-2945715E17BE}" type="presOf" srcId="{F3EDA7C4-F8D2-40CD-8A0F-2D514C6FA582}" destId="{0B7719AA-9451-4FEF-92D9-C79F797C1F70}" srcOrd="0" destOrd="1" presId="urn:microsoft.com/office/officeart/2005/8/layout/list1"/>
    <dgm:cxn modelId="{4FA07E2D-26AE-4CC2-942B-FD0A41EA790D}" type="presOf" srcId="{B79189F4-6EFB-4E71-A0E8-BB5154619155}" destId="{FB82569E-FC54-4CAD-B17D-7D1C8EF575C7}" srcOrd="0" destOrd="0" presId="urn:microsoft.com/office/officeart/2005/8/layout/list1"/>
    <dgm:cxn modelId="{588A0A30-F6F8-4A0E-BFA2-C7F54991B0A7}" srcId="{161C25F1-F8F9-4739-A41F-E49219FE6325}" destId="{110AC760-F2C6-464F-8B4C-70AD50E42E07}" srcOrd="2" destOrd="0" parTransId="{6AF689B3-1E96-4677-9ADF-8F9905925FEE}" sibTransId="{00588854-865A-4A56-9049-4F86CFBE38B4}"/>
    <dgm:cxn modelId="{456DB35E-1670-472D-A509-0B9547EDCE97}" srcId="{110AC760-F2C6-464F-8B4C-70AD50E42E07}" destId="{B79189F4-6EFB-4E71-A0E8-BB5154619155}" srcOrd="0" destOrd="0" parTransId="{9483C630-1588-4F9D-8592-BAA9007739CC}" sibTransId="{0D6DAD9C-3C28-4C0D-94CA-B97B9A88318C}"/>
    <dgm:cxn modelId="{4587A66B-C562-4C96-87A5-0A91A4E18597}" type="presOf" srcId="{161C25F1-F8F9-4739-A41F-E49219FE6325}" destId="{F9E43563-1C2C-4BF9-B7C2-78B0C4D06470}" srcOrd="0" destOrd="0" presId="urn:microsoft.com/office/officeart/2005/8/layout/list1"/>
    <dgm:cxn modelId="{F2A3696F-A1C6-4F95-B80E-634849721B46}" type="presOf" srcId="{110AC760-F2C6-464F-8B4C-70AD50E42E07}" destId="{9504050F-CEE7-4698-B1F3-B35DA3871804}" srcOrd="0" destOrd="0" presId="urn:microsoft.com/office/officeart/2005/8/layout/list1"/>
    <dgm:cxn modelId="{75228D70-3C5B-40E1-8254-01443D4436FD}" type="presOf" srcId="{110AC760-F2C6-464F-8B4C-70AD50E42E07}" destId="{C3F6263A-0801-4BE3-AC9D-1C10110B434D}" srcOrd="1" destOrd="0" presId="urn:microsoft.com/office/officeart/2005/8/layout/list1"/>
    <dgm:cxn modelId="{69B7C37B-254C-4E99-8C9F-BEBE10555F0F}" srcId="{FFB7DEA2-ED8E-4C2F-BE2F-E89767D7A2E5}" destId="{751351AC-CAD8-43D4-808E-6F4D27C76AD0}" srcOrd="0" destOrd="0" parTransId="{83EB063E-E8BA-4CFB-BC83-07A13F21B36B}" sibTransId="{096414FC-A570-4A5C-B327-3B298A105451}"/>
    <dgm:cxn modelId="{B1AA6B8B-4B97-4F09-82A0-089B85446256}" srcId="{FFB7DEA2-ED8E-4C2F-BE2F-E89767D7A2E5}" destId="{3DE0C34E-11E7-4EE4-8E8E-071640598EAD}" srcOrd="2" destOrd="0" parTransId="{482481D6-8A4A-4638-8044-30B50F81A2AC}" sibTransId="{B5C8BC94-3CF5-4000-AE4F-F6EF55089FDE}"/>
    <dgm:cxn modelId="{15672F8E-00A2-4239-91A3-0B808FB33CDD}" type="presOf" srcId="{751351AC-CAD8-43D4-808E-6F4D27C76AD0}" destId="{0B7719AA-9451-4FEF-92D9-C79F797C1F70}" srcOrd="0" destOrd="0" presId="urn:microsoft.com/office/officeart/2005/8/layout/list1"/>
    <dgm:cxn modelId="{F6DAC999-6A97-4425-AB40-417D8D665A50}" srcId="{FFB7DEA2-ED8E-4C2F-BE2F-E89767D7A2E5}" destId="{F3EDA7C4-F8D2-40CD-8A0F-2D514C6FA582}" srcOrd="1" destOrd="0" parTransId="{52200AF4-EDC9-4248-8AE6-468DDA3689D7}" sibTransId="{430EBD1B-56D1-414F-9FA1-80432D5BBB8B}"/>
    <dgm:cxn modelId="{DC26AA9A-D353-45FF-BFE5-DD52D3DFCC68}" srcId="{161C25F1-F8F9-4739-A41F-E49219FE6325}" destId="{FFB7DEA2-ED8E-4C2F-BE2F-E89767D7A2E5}" srcOrd="0" destOrd="0" parTransId="{7AE18771-A672-4D02-B407-941EFF2FBC1D}" sibTransId="{793D8064-3A0B-4874-B02F-DE7A73F728D7}"/>
    <dgm:cxn modelId="{A78DBCA9-40E1-42C9-AE80-E9DBB94552F8}" type="presOf" srcId="{8714FC80-EC2D-4C96-A23E-5A2F4940C8B3}" destId="{D780325F-B78B-49C4-BA04-A100C87EC22D}" srcOrd="0" destOrd="1" presId="urn:microsoft.com/office/officeart/2005/8/layout/list1"/>
    <dgm:cxn modelId="{BE8822AD-BDFE-4737-A824-B325AE509706}" type="presOf" srcId="{FFB7DEA2-ED8E-4C2F-BE2F-E89767D7A2E5}" destId="{CB141C39-26D0-4E73-B02A-D18C1EB1671C}" srcOrd="1" destOrd="0" presId="urn:microsoft.com/office/officeart/2005/8/layout/list1"/>
    <dgm:cxn modelId="{B39D28AF-0FB2-45DE-B0C2-0F9588D86079}" type="presOf" srcId="{FFB7DEA2-ED8E-4C2F-BE2F-E89767D7A2E5}" destId="{49D5FBB7-C1CD-4325-AE86-D69643D317E9}" srcOrd="0" destOrd="0" presId="urn:microsoft.com/office/officeart/2005/8/layout/list1"/>
    <dgm:cxn modelId="{5695B6B9-FB12-4B44-A314-3C3BA85C76E2}" srcId="{BF9F44AD-FBF4-48EB-A9F4-5B6DB07A08EA}" destId="{8714FC80-EC2D-4C96-A23E-5A2F4940C8B3}" srcOrd="1" destOrd="0" parTransId="{F10895B9-0B44-487A-88C3-4357662D318E}" sibTransId="{93986F5A-EB92-4BDF-BADB-A83D13522F1A}"/>
    <dgm:cxn modelId="{8D72A8BD-ADD3-4DB0-805E-3AA59D1CC319}" type="presOf" srcId="{AAD9FD19-2921-44B0-A9A3-CA8F740F7190}" destId="{D780325F-B78B-49C4-BA04-A100C87EC22D}" srcOrd="0" destOrd="0" presId="urn:microsoft.com/office/officeart/2005/8/layout/list1"/>
    <dgm:cxn modelId="{277048C1-00CE-4796-89F2-BB230D8F87CC}" type="presOf" srcId="{BF9F44AD-FBF4-48EB-A9F4-5B6DB07A08EA}" destId="{52BE1845-90B7-4EE1-B42E-4FDC43326E61}" srcOrd="0" destOrd="0" presId="urn:microsoft.com/office/officeart/2005/8/layout/list1"/>
    <dgm:cxn modelId="{5577CBC7-6638-431A-8337-6D61B74FCE7F}" type="presOf" srcId="{BF9F44AD-FBF4-48EB-A9F4-5B6DB07A08EA}" destId="{835C4E5D-82BB-4C77-9F39-4735414934EE}" srcOrd="1" destOrd="0" presId="urn:microsoft.com/office/officeart/2005/8/layout/list1"/>
    <dgm:cxn modelId="{4DE6EBD1-2E93-4112-8836-D69A74600031}" type="presOf" srcId="{249B2B3C-FCF0-4B7C-843A-31528F5E6E51}" destId="{D780325F-B78B-49C4-BA04-A100C87EC22D}" srcOrd="0" destOrd="2" presId="urn:microsoft.com/office/officeart/2005/8/layout/list1"/>
    <dgm:cxn modelId="{056F90D9-6935-4F51-9B0B-EA142B813EEE}" srcId="{161C25F1-F8F9-4739-A41F-E49219FE6325}" destId="{BF9F44AD-FBF4-48EB-A9F4-5B6DB07A08EA}" srcOrd="1" destOrd="0" parTransId="{92B4BE33-14CC-4F94-965F-21A529D34684}" sibTransId="{D8AD7569-7E68-42A7-B295-8A5F221442DF}"/>
    <dgm:cxn modelId="{C40DE0E2-31ED-4E94-86B6-0DA0372D5C6D}" type="presOf" srcId="{D86549DA-9343-4851-B183-2EF8AF0E12A1}" destId="{FB82569E-FC54-4CAD-B17D-7D1C8EF575C7}" srcOrd="0" destOrd="1" presId="urn:microsoft.com/office/officeart/2005/8/layout/list1"/>
    <dgm:cxn modelId="{54C105ED-69CA-4E96-8EBF-2D761C2419FA}" srcId="{BF9F44AD-FBF4-48EB-A9F4-5B6DB07A08EA}" destId="{249B2B3C-FCF0-4B7C-843A-31528F5E6E51}" srcOrd="2" destOrd="0" parTransId="{87AAE628-5B1A-4606-B753-5EBB420E1F5D}" sibTransId="{0A154F08-D9AE-471F-9F28-40CBC74BEA83}"/>
    <dgm:cxn modelId="{54ADAFF9-4E49-469A-B056-BFBAE5B831D6}" srcId="{110AC760-F2C6-464F-8B4C-70AD50E42E07}" destId="{D86549DA-9343-4851-B183-2EF8AF0E12A1}" srcOrd="1" destOrd="0" parTransId="{0B01EC82-4A20-42CB-8F1E-6C485B3B595B}" sibTransId="{76F7175B-C5C6-455A-9D9C-6471E16678C5}"/>
    <dgm:cxn modelId="{1EEE04FE-9DB0-40DF-A517-991231C58391}" type="presOf" srcId="{3DE0C34E-11E7-4EE4-8E8E-071640598EAD}" destId="{0B7719AA-9451-4FEF-92D9-C79F797C1F70}" srcOrd="0" destOrd="2" presId="urn:microsoft.com/office/officeart/2005/8/layout/list1"/>
    <dgm:cxn modelId="{FC6CBB0B-F937-4222-893F-46477E1AEA9F}" type="presParOf" srcId="{F9E43563-1C2C-4BF9-B7C2-78B0C4D06470}" destId="{DDF1AB04-D84B-41F5-810F-A5380A473DCE}" srcOrd="0" destOrd="0" presId="urn:microsoft.com/office/officeart/2005/8/layout/list1"/>
    <dgm:cxn modelId="{278D4533-20DA-4BBE-8980-D0CC47F5BF1F}" type="presParOf" srcId="{DDF1AB04-D84B-41F5-810F-A5380A473DCE}" destId="{49D5FBB7-C1CD-4325-AE86-D69643D317E9}" srcOrd="0" destOrd="0" presId="urn:microsoft.com/office/officeart/2005/8/layout/list1"/>
    <dgm:cxn modelId="{7DAE0CAA-6ACD-4A0F-97CF-251602C280D5}" type="presParOf" srcId="{DDF1AB04-D84B-41F5-810F-A5380A473DCE}" destId="{CB141C39-26D0-4E73-B02A-D18C1EB1671C}" srcOrd="1" destOrd="0" presId="urn:microsoft.com/office/officeart/2005/8/layout/list1"/>
    <dgm:cxn modelId="{D849319F-160C-4BC6-9996-211796DF280C}" type="presParOf" srcId="{F9E43563-1C2C-4BF9-B7C2-78B0C4D06470}" destId="{E5255608-6ADD-4DDB-9A18-06E1705BF6F9}" srcOrd="1" destOrd="0" presId="urn:microsoft.com/office/officeart/2005/8/layout/list1"/>
    <dgm:cxn modelId="{48C6FD97-2B64-4547-B449-468F02D46E6C}" type="presParOf" srcId="{F9E43563-1C2C-4BF9-B7C2-78B0C4D06470}" destId="{0B7719AA-9451-4FEF-92D9-C79F797C1F70}" srcOrd="2" destOrd="0" presId="urn:microsoft.com/office/officeart/2005/8/layout/list1"/>
    <dgm:cxn modelId="{4E950CC9-40DE-4319-8EAB-47FBC6125DDE}" type="presParOf" srcId="{F9E43563-1C2C-4BF9-B7C2-78B0C4D06470}" destId="{4C27A5B5-B0F1-4A23-8FF9-4B96BD8DB5E0}" srcOrd="3" destOrd="0" presId="urn:microsoft.com/office/officeart/2005/8/layout/list1"/>
    <dgm:cxn modelId="{AD1FEE31-BBD0-4A98-A6E0-D1B55DF3F818}" type="presParOf" srcId="{F9E43563-1C2C-4BF9-B7C2-78B0C4D06470}" destId="{5969F547-8D62-4A1F-BB35-17CC037B6559}" srcOrd="4" destOrd="0" presId="urn:microsoft.com/office/officeart/2005/8/layout/list1"/>
    <dgm:cxn modelId="{ED70D846-AC9D-4F33-BADC-345B41764F0D}" type="presParOf" srcId="{5969F547-8D62-4A1F-BB35-17CC037B6559}" destId="{52BE1845-90B7-4EE1-B42E-4FDC43326E61}" srcOrd="0" destOrd="0" presId="urn:microsoft.com/office/officeart/2005/8/layout/list1"/>
    <dgm:cxn modelId="{5E8D9BD3-B79A-49F7-9CA9-371B45150813}" type="presParOf" srcId="{5969F547-8D62-4A1F-BB35-17CC037B6559}" destId="{835C4E5D-82BB-4C77-9F39-4735414934EE}" srcOrd="1" destOrd="0" presId="urn:microsoft.com/office/officeart/2005/8/layout/list1"/>
    <dgm:cxn modelId="{C22C2D1F-61E9-4073-9311-2F2F3871FE24}" type="presParOf" srcId="{F9E43563-1C2C-4BF9-B7C2-78B0C4D06470}" destId="{2A452A82-B45F-4FF3-8130-64BE369759DC}" srcOrd="5" destOrd="0" presId="urn:microsoft.com/office/officeart/2005/8/layout/list1"/>
    <dgm:cxn modelId="{AD34AF12-966B-467D-8686-692E913D4D69}" type="presParOf" srcId="{F9E43563-1C2C-4BF9-B7C2-78B0C4D06470}" destId="{D780325F-B78B-49C4-BA04-A100C87EC22D}" srcOrd="6" destOrd="0" presId="urn:microsoft.com/office/officeart/2005/8/layout/list1"/>
    <dgm:cxn modelId="{1D61B263-0D46-4317-9A17-9F14C5E45CCE}" type="presParOf" srcId="{F9E43563-1C2C-4BF9-B7C2-78B0C4D06470}" destId="{AD020FEE-8EF5-4599-9B77-575F59AE9A22}" srcOrd="7" destOrd="0" presId="urn:microsoft.com/office/officeart/2005/8/layout/list1"/>
    <dgm:cxn modelId="{D24FF315-43F0-4733-A9A5-6CE97149DF67}" type="presParOf" srcId="{F9E43563-1C2C-4BF9-B7C2-78B0C4D06470}" destId="{273ECD8F-1790-4C78-AA59-A8B4A87DBAF9}" srcOrd="8" destOrd="0" presId="urn:microsoft.com/office/officeart/2005/8/layout/list1"/>
    <dgm:cxn modelId="{AF7B05BA-BC19-466F-BF4D-BFA3F367959C}" type="presParOf" srcId="{273ECD8F-1790-4C78-AA59-A8B4A87DBAF9}" destId="{9504050F-CEE7-4698-B1F3-B35DA3871804}" srcOrd="0" destOrd="0" presId="urn:microsoft.com/office/officeart/2005/8/layout/list1"/>
    <dgm:cxn modelId="{0CD6DA0C-8000-4920-92ED-84F181464949}" type="presParOf" srcId="{273ECD8F-1790-4C78-AA59-A8B4A87DBAF9}" destId="{C3F6263A-0801-4BE3-AC9D-1C10110B434D}" srcOrd="1" destOrd="0" presId="urn:microsoft.com/office/officeart/2005/8/layout/list1"/>
    <dgm:cxn modelId="{3E1C61A4-291F-4155-B085-0A4E349E9BB9}" type="presParOf" srcId="{F9E43563-1C2C-4BF9-B7C2-78B0C4D06470}" destId="{EC766DB4-F278-48BB-9665-A270A3A090B7}" srcOrd="9" destOrd="0" presId="urn:microsoft.com/office/officeart/2005/8/layout/list1"/>
    <dgm:cxn modelId="{0E8E0E89-2252-4F7D-93E3-414545A33143}" type="presParOf" srcId="{F9E43563-1C2C-4BF9-B7C2-78B0C4D06470}" destId="{FB82569E-FC54-4CAD-B17D-7D1C8EF575C7}" srcOrd="10" destOrd="0" presId="urn:microsoft.com/office/officeart/2005/8/layout/list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F0DAC-E324-42C4-8B70-7A85B3BA49B9}">
      <dsp:nvSpPr>
        <dsp:cNvPr id="0" name=""/>
        <dsp:cNvSpPr/>
      </dsp:nvSpPr>
      <dsp:spPr>
        <a:xfrm>
          <a:off x="0" y="48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45F2A-A037-4560-A7D5-7BA6B136DE03}">
      <dsp:nvSpPr>
        <dsp:cNvPr id="0" name=""/>
        <dsp:cNvSpPr/>
      </dsp:nvSpPr>
      <dsp:spPr>
        <a:xfrm>
          <a:off x="0" y="488"/>
          <a:ext cx="10515600" cy="799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>
              <a:solidFill>
                <a:schemeClr val="tx2">
                  <a:alpha val="70000"/>
                </a:schemeClr>
              </a:solidFill>
              <a:latin typeface="+mn-lt"/>
              <a:ea typeface="+mn-ea"/>
              <a:cs typeface="+mn-cs"/>
            </a:rPr>
            <a:t>Usnadnit náborový proces</a:t>
          </a:r>
          <a:endParaRPr lang="en-US" sz="1900" kern="1200" dirty="0">
            <a:solidFill>
              <a:schemeClr val="tx2">
                <a:alpha val="70000"/>
              </a:schemeClr>
            </a:solidFill>
            <a:latin typeface="+mn-lt"/>
            <a:ea typeface="+mn-ea"/>
            <a:cs typeface="+mn-cs"/>
          </a:endParaRPr>
        </a:p>
      </dsp:txBody>
      <dsp:txXfrm>
        <a:off x="0" y="488"/>
        <a:ext cx="10515600" cy="799465"/>
      </dsp:txXfrm>
    </dsp:sp>
    <dsp:sp modelId="{45FF4CF3-ED9D-4D06-BC39-CE3931F37B75}">
      <dsp:nvSpPr>
        <dsp:cNvPr id="0" name=""/>
        <dsp:cNvSpPr/>
      </dsp:nvSpPr>
      <dsp:spPr>
        <a:xfrm>
          <a:off x="0" y="7999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FFF33-D18C-4302-9E3B-628F1953B18C}">
      <dsp:nvSpPr>
        <dsp:cNvPr id="0" name=""/>
        <dsp:cNvSpPr/>
      </dsp:nvSpPr>
      <dsp:spPr>
        <a:xfrm>
          <a:off x="0" y="799954"/>
          <a:ext cx="10515600" cy="799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Zaujmout potencionální kandidáty</a:t>
          </a:r>
          <a:endParaRPr lang="en-US" sz="19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sp:txBody>
      <dsp:txXfrm>
        <a:off x="0" y="799954"/>
        <a:ext cx="10515600" cy="799465"/>
      </dsp:txXfrm>
    </dsp:sp>
    <dsp:sp modelId="{9416D948-FB58-4FB1-8E2E-9082D8155667}">
      <dsp:nvSpPr>
        <dsp:cNvPr id="0" name=""/>
        <dsp:cNvSpPr/>
      </dsp:nvSpPr>
      <dsp:spPr>
        <a:xfrm>
          <a:off x="0" y="1599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F740C-87AD-4D50-BA62-C201F6546895}">
      <dsp:nvSpPr>
        <dsp:cNvPr id="0" name=""/>
        <dsp:cNvSpPr/>
      </dsp:nvSpPr>
      <dsp:spPr>
        <a:xfrm>
          <a:off x="0" y="1599420"/>
          <a:ext cx="10515600" cy="799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Stránky budou firmě umožňovat snadný nábor zaměstnanců napříč pobočkami po celém světě</a:t>
          </a:r>
          <a:endParaRPr lang="en-US" sz="19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sp:txBody>
      <dsp:txXfrm>
        <a:off x="0" y="1599420"/>
        <a:ext cx="10515600" cy="799465"/>
      </dsp:txXfrm>
    </dsp:sp>
    <dsp:sp modelId="{87FE9440-15F0-48D3-863B-0AD99041A2CB}">
      <dsp:nvSpPr>
        <dsp:cNvPr id="0" name=""/>
        <dsp:cNvSpPr/>
      </dsp:nvSpPr>
      <dsp:spPr>
        <a:xfrm>
          <a:off x="0" y="239888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BB781-EEA2-4388-BCD8-D8C002F07F1B}">
      <dsp:nvSpPr>
        <dsp:cNvPr id="0" name=""/>
        <dsp:cNvSpPr/>
      </dsp:nvSpPr>
      <dsp:spPr>
        <a:xfrm>
          <a:off x="0" y="2398885"/>
          <a:ext cx="10515600" cy="799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Kandidátovi umožní snadný výběr z dostupných pozic v jeho lokalitě nebo jinde ve světě</a:t>
          </a:r>
          <a:endParaRPr lang="en-US" sz="19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sp:txBody>
      <dsp:txXfrm>
        <a:off x="0" y="2398885"/>
        <a:ext cx="10515600" cy="799465"/>
      </dsp:txXfrm>
    </dsp:sp>
    <dsp:sp modelId="{0FFB8E9C-7A5D-4BFA-BC4C-FC7050E2A8C9}">
      <dsp:nvSpPr>
        <dsp:cNvPr id="0" name=""/>
        <dsp:cNvSpPr/>
      </dsp:nvSpPr>
      <dsp:spPr>
        <a:xfrm>
          <a:off x="0" y="31983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A2855-A25F-4FC7-A714-33451EE1AAF4}">
      <dsp:nvSpPr>
        <dsp:cNvPr id="0" name=""/>
        <dsp:cNvSpPr/>
      </dsp:nvSpPr>
      <dsp:spPr>
        <a:xfrm>
          <a:off x="0" y="3198351"/>
          <a:ext cx="10515600" cy="799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Studentům umožní podávání přihlášek na stáže</a:t>
          </a:r>
          <a:endParaRPr lang="en-US" sz="19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sp:txBody>
      <dsp:txXfrm>
        <a:off x="0" y="3198351"/>
        <a:ext cx="10515600" cy="799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19AA-9451-4FEF-92D9-C79F797C1F70}">
      <dsp:nvSpPr>
        <dsp:cNvPr id="0" name=""/>
        <dsp:cNvSpPr/>
      </dsp:nvSpPr>
      <dsp:spPr>
        <a:xfrm>
          <a:off x="0" y="307331"/>
          <a:ext cx="6308982" cy="1512000"/>
        </a:xfrm>
        <a:prstGeom prst="rect">
          <a:avLst/>
        </a:prstGeom>
        <a:solidFill>
          <a:srgbClr val="FFFFF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dist="38100" dir="2700000" algn="tl" rotWithShape="0">
            <a:prstClr val="black">
              <a:alpha val="9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647" tIns="416560" rIns="489647" bIns="142240" numCol="1" spcCol="1270" anchor="t" anchorCtr="0">
          <a:noAutofit/>
        </a:bodyPr>
        <a:lstStyle/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20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Snadný výběr kandidátů</a:t>
          </a:r>
          <a:endParaRPr lang="en-US" sz="20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20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Prostředí pro komunikaci s kandidáty</a:t>
          </a:r>
        </a:p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endParaRPr lang="cs-CZ" sz="20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sp:txBody>
      <dsp:txXfrm>
        <a:off x="0" y="307331"/>
        <a:ext cx="6308982" cy="1512000"/>
      </dsp:txXfrm>
    </dsp:sp>
    <dsp:sp modelId="{CB141C39-26D0-4E73-B02A-D18C1EB1671C}">
      <dsp:nvSpPr>
        <dsp:cNvPr id="0" name=""/>
        <dsp:cNvSpPr/>
      </dsp:nvSpPr>
      <dsp:spPr>
        <a:xfrm>
          <a:off x="315449" y="12131"/>
          <a:ext cx="4416287" cy="590400"/>
        </a:xfrm>
        <a:prstGeom prst="roundRect">
          <a:avLst/>
        </a:prstGeom>
        <a:gradFill flip="none" rotWithShape="1">
          <a:gsLst>
            <a:gs pos="0">
              <a:srgbClr val="0065BD"/>
            </a:gs>
            <a:gs pos="100000">
              <a:srgbClr val="6AADE4"/>
            </a:gs>
          </a:gsLst>
          <a:lin ang="189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925" tIns="0" rIns="1669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b="1" kern="1200" dirty="0">
              <a:latin typeface="Avenir Next LT Pro Light" panose="020B0304020202020204" pitchFamily="34" charset="-18"/>
            </a:rPr>
            <a:t>Náboráři</a:t>
          </a:r>
          <a:endParaRPr lang="en-US" sz="2000" b="1" kern="1200" dirty="0">
            <a:latin typeface="Avenir Next LT Pro Light" panose="020B0304020202020204" pitchFamily="34" charset="-18"/>
          </a:endParaRPr>
        </a:p>
      </dsp:txBody>
      <dsp:txXfrm>
        <a:off x="344270" y="40952"/>
        <a:ext cx="4358645" cy="532758"/>
      </dsp:txXfrm>
    </dsp:sp>
    <dsp:sp modelId="{D780325F-B78B-49C4-BA04-A100C87EC22D}">
      <dsp:nvSpPr>
        <dsp:cNvPr id="0" name=""/>
        <dsp:cNvSpPr/>
      </dsp:nvSpPr>
      <dsp:spPr>
        <a:xfrm>
          <a:off x="0" y="2222531"/>
          <a:ext cx="6308982" cy="1764000"/>
        </a:xfrm>
        <a:prstGeom prst="rect">
          <a:avLst/>
        </a:prstGeom>
        <a:solidFill>
          <a:srgbClr val="FFFFF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dist="38100" dir="2700000" algn="tl" rotWithShape="0">
            <a:prstClr val="black">
              <a:alpha val="9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647" tIns="416560" rIns="489647" bIns="142240" numCol="1" spcCol="1270" anchor="t" anchorCtr="0">
          <a:noAutofit/>
        </a:bodyPr>
        <a:lstStyle/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20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Snadný výběr z pracovních nabídek různě ve světě i v okolí</a:t>
          </a:r>
          <a:endParaRPr lang="en-US" sz="20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20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Rychlejší zpětnou vazbu od náborářů</a:t>
          </a:r>
        </a:p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20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Možnost nahlédnout do firmy</a:t>
          </a:r>
        </a:p>
      </dsp:txBody>
      <dsp:txXfrm>
        <a:off x="0" y="2222531"/>
        <a:ext cx="6308982" cy="1764000"/>
      </dsp:txXfrm>
    </dsp:sp>
    <dsp:sp modelId="{835C4E5D-82BB-4C77-9F39-4735414934EE}">
      <dsp:nvSpPr>
        <dsp:cNvPr id="0" name=""/>
        <dsp:cNvSpPr/>
      </dsp:nvSpPr>
      <dsp:spPr>
        <a:xfrm>
          <a:off x="315449" y="1927331"/>
          <a:ext cx="4416287" cy="590400"/>
        </a:xfrm>
        <a:prstGeom prst="roundRect">
          <a:avLst/>
        </a:prstGeom>
        <a:gradFill rotWithShape="0">
          <a:gsLst>
            <a:gs pos="0">
              <a:srgbClr val="0065BD"/>
            </a:gs>
            <a:gs pos="100000">
              <a:srgbClr val="6AADE4"/>
            </a:gs>
          </a:gsLst>
          <a:lin ang="189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925" tIns="0" rIns="1669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b="1" kern="1200" dirty="0">
              <a:latin typeface="Avenir Next LT Pro Light" panose="020B0304020202020204" pitchFamily="34" charset="-18"/>
            </a:rPr>
            <a:t>Kandidáti</a:t>
          </a:r>
          <a:endParaRPr lang="en-US" sz="2000" b="1" kern="1200" dirty="0">
            <a:latin typeface="Avenir Next LT Pro Light" panose="020B0304020202020204" pitchFamily="34" charset="-18"/>
          </a:endParaRPr>
        </a:p>
      </dsp:txBody>
      <dsp:txXfrm>
        <a:off x="344270" y="1956152"/>
        <a:ext cx="4358645" cy="532758"/>
      </dsp:txXfrm>
    </dsp:sp>
    <dsp:sp modelId="{FB82569E-FC54-4CAD-B17D-7D1C8EF575C7}">
      <dsp:nvSpPr>
        <dsp:cNvPr id="0" name=""/>
        <dsp:cNvSpPr/>
      </dsp:nvSpPr>
      <dsp:spPr>
        <a:xfrm>
          <a:off x="0" y="4389731"/>
          <a:ext cx="6308982" cy="1165500"/>
        </a:xfrm>
        <a:prstGeom prst="rect">
          <a:avLst/>
        </a:prstGeom>
        <a:solidFill>
          <a:srgbClr val="FFFFF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dist="38100" dir="2700000" algn="tl" rotWithShape="0">
            <a:prstClr val="black">
              <a:alpha val="9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647" tIns="416560" rIns="489647" bIns="142240" numCol="1" spcCol="1270" anchor="t" anchorCtr="0">
          <a:noAutofit/>
        </a:bodyPr>
        <a:lstStyle/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20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Možnost zaslání přihlášek na stáž</a:t>
          </a:r>
          <a:endParaRPr lang="en-US" sz="20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endParaRPr lang="en-US" sz="20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sp:txBody>
      <dsp:txXfrm>
        <a:off x="0" y="4389731"/>
        <a:ext cx="6308982" cy="1165500"/>
      </dsp:txXfrm>
    </dsp:sp>
    <dsp:sp modelId="{C3F6263A-0801-4BE3-AC9D-1C10110B434D}">
      <dsp:nvSpPr>
        <dsp:cNvPr id="0" name=""/>
        <dsp:cNvSpPr/>
      </dsp:nvSpPr>
      <dsp:spPr>
        <a:xfrm>
          <a:off x="315449" y="4094531"/>
          <a:ext cx="4416287" cy="590400"/>
        </a:xfrm>
        <a:prstGeom prst="roundRect">
          <a:avLst/>
        </a:prstGeom>
        <a:gradFill rotWithShape="0">
          <a:gsLst>
            <a:gs pos="0">
              <a:srgbClr val="0065BD"/>
            </a:gs>
            <a:gs pos="100000">
              <a:srgbClr val="6AADE4"/>
            </a:gs>
          </a:gsLst>
          <a:lin ang="189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925" tIns="0" rIns="1669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b="1" kern="1200" dirty="0">
              <a:latin typeface="Avenir Next LT Pro Light" panose="020B0304020202020204" pitchFamily="34" charset="-18"/>
            </a:rPr>
            <a:t>Studenti</a:t>
          </a:r>
          <a:endParaRPr lang="en-US" sz="2000" b="1" kern="1200" dirty="0">
            <a:latin typeface="Avenir Next LT Pro Light" panose="020B0304020202020204" pitchFamily="34" charset="-18"/>
          </a:endParaRPr>
        </a:p>
      </dsp:txBody>
      <dsp:txXfrm>
        <a:off x="344270" y="4123352"/>
        <a:ext cx="4358645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19AA-9451-4FEF-92D9-C79F797C1F70}">
      <dsp:nvSpPr>
        <dsp:cNvPr id="0" name=""/>
        <dsp:cNvSpPr/>
      </dsp:nvSpPr>
      <dsp:spPr>
        <a:xfrm>
          <a:off x="0" y="416681"/>
          <a:ext cx="5494916" cy="1378125"/>
        </a:xfrm>
        <a:prstGeom prst="rect">
          <a:avLst/>
        </a:prstGeom>
        <a:solidFill>
          <a:srgbClr val="FFFFF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dist="38100" dir="2700000" algn="tl" rotWithShape="0">
            <a:prstClr val="black">
              <a:alpha val="9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467" tIns="520700" rIns="426467" bIns="113792" numCol="1" spcCol="1270" anchor="t" anchorCtr="0">
          <a:noAutofit/>
        </a:bodyPr>
        <a:lstStyle/>
        <a:p>
          <a:pPr marL="17145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1600" kern="1200" dirty="0">
              <a:solidFill>
                <a:schemeClr val="tx2">
                  <a:alpha val="70000"/>
                </a:schemeClr>
              </a:solidFill>
              <a:latin typeface="+mn-lt"/>
              <a:ea typeface="+mn-ea"/>
              <a:cs typeface="+mn-cs"/>
            </a:rPr>
            <a:t>Malý – 5 vývojářů = 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1 </a:t>
          </a:r>
          <a:r>
            <a:rPr lang="en-GB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–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 2,5 </a:t>
          </a:r>
          <a:r>
            <a:rPr lang="cs-CZ" sz="1600" kern="1200" dirty="0">
              <a:solidFill>
                <a:schemeClr val="tx2">
                  <a:alpha val="70000"/>
                </a:schemeClr>
              </a:solidFill>
              <a:latin typeface="+mn-lt"/>
              <a:ea typeface="+mn-ea"/>
              <a:cs typeface="+mn-cs"/>
            </a:rPr>
            <a:t>mil.</a:t>
          </a:r>
          <a:endParaRPr lang="en-US" sz="1600" kern="1200" dirty="0">
            <a:solidFill>
              <a:schemeClr val="tx2">
                <a:alpha val="70000"/>
              </a:schemeClr>
            </a:solidFill>
            <a:latin typeface="+mn-lt"/>
            <a:ea typeface="+mn-ea"/>
            <a:cs typeface="+mn-cs"/>
          </a:endParaRPr>
        </a:p>
        <a:p>
          <a:pPr marL="17145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1600" kern="1200" dirty="0">
              <a:solidFill>
                <a:schemeClr val="tx2">
                  <a:alpha val="70000"/>
                </a:schemeClr>
              </a:solidFill>
              <a:latin typeface="+mn-lt"/>
              <a:ea typeface="+mn-ea"/>
              <a:cs typeface="+mn-cs"/>
            </a:rPr>
            <a:t>Střední – 10 vývojářů = 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2,1 </a:t>
          </a:r>
          <a:r>
            <a:rPr lang="en-GB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–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 4,8 </a:t>
          </a:r>
          <a:r>
            <a:rPr lang="cs-CZ" sz="1600" kern="1200" dirty="0">
              <a:solidFill>
                <a:schemeClr val="tx2">
                  <a:alpha val="70000"/>
                </a:schemeClr>
              </a:solidFill>
              <a:latin typeface="+mn-lt"/>
              <a:ea typeface="+mn-ea"/>
              <a:cs typeface="+mn-cs"/>
            </a:rPr>
            <a:t>mil.</a:t>
          </a:r>
          <a:endParaRPr lang="en-US" sz="1600" kern="1200" dirty="0">
            <a:solidFill>
              <a:schemeClr val="tx2">
                <a:alpha val="70000"/>
              </a:schemeClr>
            </a:solidFill>
            <a:latin typeface="+mn-lt"/>
            <a:ea typeface="+mn-ea"/>
            <a:cs typeface="+mn-cs"/>
          </a:endParaRPr>
        </a:p>
        <a:p>
          <a:pPr marL="17145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1600" kern="1200" dirty="0">
              <a:solidFill>
                <a:schemeClr val="tx2">
                  <a:alpha val="70000"/>
                </a:schemeClr>
              </a:solidFill>
              <a:latin typeface="+mn-lt"/>
              <a:ea typeface="+mn-ea"/>
              <a:cs typeface="+mn-cs"/>
            </a:rPr>
            <a:t>Velký – 15 vývojářů = 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3,2 </a:t>
          </a:r>
          <a:r>
            <a:rPr lang="en-GB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–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 7,2 </a:t>
          </a:r>
          <a:r>
            <a:rPr lang="cs-CZ" sz="1600" kern="1200" dirty="0">
              <a:solidFill>
                <a:schemeClr val="tx2">
                  <a:alpha val="70000"/>
                </a:schemeClr>
              </a:solidFill>
              <a:latin typeface="+mn-lt"/>
              <a:ea typeface="+mn-ea"/>
              <a:cs typeface="+mn-cs"/>
            </a:rPr>
            <a:t>mil.</a:t>
          </a:r>
          <a:endParaRPr lang="en-US" sz="1600" kern="1200" dirty="0">
            <a:solidFill>
              <a:schemeClr val="tx2">
                <a:alpha val="70000"/>
              </a:schemeClr>
            </a:solidFill>
            <a:latin typeface="+mn-lt"/>
            <a:ea typeface="+mn-ea"/>
            <a:cs typeface="+mn-cs"/>
          </a:endParaRPr>
        </a:p>
      </dsp:txBody>
      <dsp:txXfrm>
        <a:off x="0" y="416681"/>
        <a:ext cx="5494916" cy="1378125"/>
      </dsp:txXfrm>
    </dsp:sp>
    <dsp:sp modelId="{CB141C39-26D0-4E73-B02A-D18C1EB1671C}">
      <dsp:nvSpPr>
        <dsp:cNvPr id="0" name=""/>
        <dsp:cNvSpPr/>
      </dsp:nvSpPr>
      <dsp:spPr>
        <a:xfrm>
          <a:off x="274745" y="47681"/>
          <a:ext cx="4721583" cy="738000"/>
        </a:xfrm>
        <a:prstGeom prst="roundRect">
          <a:avLst/>
        </a:prstGeom>
        <a:gradFill flip="none" rotWithShape="1">
          <a:gsLst>
            <a:gs pos="0">
              <a:srgbClr val="0065BD"/>
            </a:gs>
            <a:gs pos="100000">
              <a:srgbClr val="6AADE4"/>
            </a:gs>
          </a:gsLst>
          <a:lin ang="189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386" tIns="0" rIns="14538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Tým vývojářů / vývoj aplikace </a:t>
          </a:r>
          <a:r>
            <a:rPr lang="cs-CZ" sz="1200" kern="1200" dirty="0"/>
            <a:t>(35-80 tis. Kč / vývojář)</a:t>
          </a:r>
          <a:endParaRPr lang="en-US" sz="1600" kern="1200" dirty="0"/>
        </a:p>
      </dsp:txBody>
      <dsp:txXfrm>
        <a:off x="310771" y="83707"/>
        <a:ext cx="4649531" cy="665948"/>
      </dsp:txXfrm>
    </dsp:sp>
    <dsp:sp modelId="{D780325F-B78B-49C4-BA04-A100C87EC22D}">
      <dsp:nvSpPr>
        <dsp:cNvPr id="0" name=""/>
        <dsp:cNvSpPr/>
      </dsp:nvSpPr>
      <dsp:spPr>
        <a:xfrm>
          <a:off x="0" y="2298806"/>
          <a:ext cx="5494916" cy="1378125"/>
        </a:xfrm>
        <a:prstGeom prst="rect">
          <a:avLst/>
        </a:prstGeom>
        <a:solidFill>
          <a:srgbClr val="FFFFF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dist="38100" dir="2700000" algn="tl" rotWithShape="0">
            <a:prstClr val="black">
              <a:alpha val="9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467" tIns="520700" rIns="426467" bIns="113792" numCol="1" spcCol="1270" anchor="t" anchorCtr="0">
          <a:noAutofit/>
        </a:bodyPr>
        <a:lstStyle/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Skromná – 250 kliků = 5 </a:t>
          </a:r>
          <a:r>
            <a:rPr lang="en-GB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–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 10 tis. Kč / měsíc</a:t>
          </a:r>
          <a:endParaRPr lang="en-US" sz="16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Průměrná – 500 kliků = 10 </a:t>
          </a:r>
          <a:r>
            <a:rPr lang="en-GB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–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 20 tis. Kč / měsíc</a:t>
          </a:r>
          <a:endParaRPr lang="en-US" sz="16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Agresivní – 1000 kliků = 20 </a:t>
          </a:r>
          <a:r>
            <a:rPr lang="en-GB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–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 40 tis. Kč / měsíc</a:t>
          </a:r>
          <a:endParaRPr lang="en-US" sz="16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sp:txBody>
      <dsp:txXfrm>
        <a:off x="0" y="2298806"/>
        <a:ext cx="5494916" cy="1378125"/>
      </dsp:txXfrm>
    </dsp:sp>
    <dsp:sp modelId="{835C4E5D-82BB-4C77-9F39-4735414934EE}">
      <dsp:nvSpPr>
        <dsp:cNvPr id="0" name=""/>
        <dsp:cNvSpPr/>
      </dsp:nvSpPr>
      <dsp:spPr>
        <a:xfrm>
          <a:off x="274745" y="1929806"/>
          <a:ext cx="3846441" cy="738000"/>
        </a:xfrm>
        <a:prstGeom prst="roundRect">
          <a:avLst/>
        </a:prstGeom>
        <a:gradFill rotWithShape="0">
          <a:gsLst>
            <a:gs pos="0">
              <a:srgbClr val="0065BD"/>
            </a:gs>
            <a:gs pos="100000">
              <a:srgbClr val="6AADE4"/>
            </a:gs>
          </a:gsLst>
          <a:lin ang="189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386" tIns="0" rIns="14538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PPC kampaň </a:t>
          </a:r>
          <a:r>
            <a:rPr lang="cs-CZ" sz="1200" kern="1200" dirty="0"/>
            <a:t>(20-40 Kč / klik)</a:t>
          </a:r>
          <a:endParaRPr lang="en-US" sz="1600" kern="1200" dirty="0"/>
        </a:p>
      </dsp:txBody>
      <dsp:txXfrm>
        <a:off x="310771" y="1965832"/>
        <a:ext cx="3774389" cy="665948"/>
      </dsp:txXfrm>
    </dsp:sp>
    <dsp:sp modelId="{FB82569E-FC54-4CAD-B17D-7D1C8EF575C7}">
      <dsp:nvSpPr>
        <dsp:cNvPr id="0" name=""/>
        <dsp:cNvSpPr/>
      </dsp:nvSpPr>
      <dsp:spPr>
        <a:xfrm>
          <a:off x="0" y="4180931"/>
          <a:ext cx="5494916" cy="1338750"/>
        </a:xfrm>
        <a:prstGeom prst="rect">
          <a:avLst/>
        </a:prstGeom>
        <a:solidFill>
          <a:srgbClr val="FFFFF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dist="38100" dir="2700000" algn="tl" rotWithShape="0">
            <a:prstClr val="black">
              <a:alpha val="9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467" tIns="520700" rIns="426467" bIns="113792" numCol="1" spcCol="1270" anchor="t" anchorCtr="0">
          <a:noAutofit/>
        </a:bodyPr>
        <a:lstStyle/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Menší tým vývojářů (1/4 odpracovaného času) = 45 </a:t>
          </a:r>
          <a:r>
            <a:rPr lang="en-GB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–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 100 tis. Kč / měsíc</a:t>
          </a:r>
          <a:endParaRPr lang="en-US" sz="16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  <a:p>
          <a:pPr marL="228600" lvl="1" indent="-2286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6AADE4"/>
            </a:buClr>
            <a:buSzPct val="80000"/>
            <a:buFont typeface="Wingdings" panose="05000000000000000000" pitchFamily="2" charset="2"/>
            <a:buChar char="§"/>
          </a:pP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Provoz webu = 40 </a:t>
          </a:r>
          <a:r>
            <a:rPr lang="en-GB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–</a:t>
          </a:r>
          <a:r>
            <a:rPr lang="cs-CZ" sz="1600" kern="1200" dirty="0">
              <a:solidFill>
                <a:srgbClr val="201449">
                  <a:alpha val="70000"/>
                </a:srgbClr>
              </a:solidFill>
              <a:latin typeface="Avenir Next LT Pro"/>
              <a:ea typeface="+mn-ea"/>
              <a:cs typeface="+mn-cs"/>
            </a:rPr>
            <a:t> 300 tis. Kč / rok</a:t>
          </a:r>
          <a:endParaRPr lang="en-US" sz="1600" kern="1200" dirty="0">
            <a:solidFill>
              <a:srgbClr val="201449">
                <a:alpha val="70000"/>
              </a:srgbClr>
            </a:solidFill>
            <a:latin typeface="Avenir Next LT Pro"/>
            <a:ea typeface="+mn-ea"/>
            <a:cs typeface="+mn-cs"/>
          </a:endParaRPr>
        </a:p>
      </dsp:txBody>
      <dsp:txXfrm>
        <a:off x="0" y="4180931"/>
        <a:ext cx="5494916" cy="1338750"/>
      </dsp:txXfrm>
    </dsp:sp>
    <dsp:sp modelId="{C3F6263A-0801-4BE3-AC9D-1C10110B434D}">
      <dsp:nvSpPr>
        <dsp:cNvPr id="0" name=""/>
        <dsp:cNvSpPr/>
      </dsp:nvSpPr>
      <dsp:spPr>
        <a:xfrm>
          <a:off x="274745" y="3811931"/>
          <a:ext cx="3846441" cy="738000"/>
        </a:xfrm>
        <a:prstGeom prst="roundRect">
          <a:avLst/>
        </a:prstGeom>
        <a:gradFill rotWithShape="0">
          <a:gsLst>
            <a:gs pos="0">
              <a:srgbClr val="0065BD"/>
            </a:gs>
            <a:gs pos="100000">
              <a:srgbClr val="6AADE4"/>
            </a:gs>
          </a:gsLst>
          <a:lin ang="189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386" tIns="0" rIns="14538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Údržba</a:t>
          </a:r>
          <a:endParaRPr lang="en-US" sz="1600" kern="1200" dirty="0"/>
        </a:p>
      </dsp:txBody>
      <dsp:txXfrm>
        <a:off x="310771" y="3847957"/>
        <a:ext cx="3774389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D94DF97A-73B1-40AA-BD5E-B97D9DF6F9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89AB52F-D8E3-4A8C-8271-6F7089D2E4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B1CEC-6DF3-49BD-A739-F6E803D2273C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CE47EA9-88C8-4750-8033-D057A9E79C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A38B6C-831A-415B-9F58-F837F5B22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AEB3E-2740-4578-B1E3-88F79B6F9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2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07C13-C729-44F9-9F3C-1834B770BDB7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3967A-8B12-42B5-A7A9-99265DAF9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05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Projekt se týká vytvoření kariérních stránek pro nadnárodní společnost, která neustále shání nové zaměstnance a stážisty.</a:t>
            </a:r>
          </a:p>
          <a:p>
            <a:r>
              <a:rPr lang="cs-CZ" dirty="0"/>
              <a:t>Firma momentálně bojuje s náborem nových zaměstnanců, kvůli množství poboček po celém světě a ohromnému počtu pracovních nabídek.</a:t>
            </a:r>
          </a:p>
          <a:p>
            <a:endParaRPr lang="cs-CZ" dirty="0"/>
          </a:p>
          <a:p>
            <a:r>
              <a:rPr lang="cs-CZ" dirty="0"/>
              <a:t>Pro potřeby tohoto předmětu si můžeme za firmu dosadit např. společnost Tesla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3967A-8B12-42B5-A7A9-99265DAF947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99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Cílem je usnadnit náborový proces a zaujmout potencionální kandidáty.</a:t>
            </a:r>
          </a:p>
          <a:p>
            <a:r>
              <a:rPr lang="cs-CZ" dirty="0"/>
              <a:t>Přínosem bude snadný nábor zaměstnanců napříč pobočkami po celém světě.</a:t>
            </a:r>
          </a:p>
          <a:p>
            <a:r>
              <a:rPr lang="cs-CZ" dirty="0"/>
              <a:t>Kandidátům bude umožněn snadný výběr z dostupných pozic v jejich lokalitě nebo kdekoli ve světe a studentům bude umožněno zasílat přihlášky na stáže.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3967A-8B12-42B5-A7A9-99265DAF947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11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Obecně se jedná o nadnárodní korporaci, fungující v několika zemí světa, která zaměstnává až stovky tisíc lidí a její obrat se pohybuje ve stovkách miliard dolarů.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3967A-8B12-42B5-A7A9-99265DAF947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39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 náboráře bude přínosem snadný výběr kandidátů a komunikace s nimi.</a:t>
            </a:r>
          </a:p>
          <a:p>
            <a:r>
              <a:rPr lang="cs-CZ" dirty="0"/>
              <a:t>Pro kandidáty bude zase snadnější výběr nabídek ve světě i v okolí, rychlejší zpětná vazba a možnost nahlédnout do fungování firmy.</a:t>
            </a:r>
          </a:p>
          <a:p>
            <a:r>
              <a:rPr lang="cs-CZ" dirty="0"/>
              <a:t>Studenti budou mít možnost se přihlásit na zajímavé stáže.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3967A-8B12-42B5-A7A9-99265DAF947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226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Výstupem projektu budou kariérní stránky ve formě webové aplikace, následná propagace a údržba.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3967A-8B12-42B5-A7A9-99265DAF947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20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Rizikem může být například nedostatečné používání ze strany náborářů</a:t>
            </a:r>
          </a:p>
          <a:p>
            <a:r>
              <a:rPr lang="cs-CZ" dirty="0"/>
              <a:t>Malá konverze, změna na pracovním trhu nebo změna postavení k náboru zaměstnanců ve </a:t>
            </a:r>
            <a:r>
              <a:rPr lang="cs-CZ"/>
              <a:t>firmě.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3967A-8B12-42B5-A7A9-99265DAF947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474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Během prvního půlroku stráví tým vývojářů na projektu asi 6 měsíců.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Vývoj aplikace tedy odhaduji na 1 až 7,2 milionu korun.</a:t>
            </a:r>
          </a:p>
          <a:p>
            <a:endParaRPr lang="cs-CZ" dirty="0"/>
          </a:p>
          <a:p>
            <a:r>
              <a:rPr lang="cs-CZ" dirty="0"/>
              <a:t>Poté začne propagace a údržba projektu.</a:t>
            </a:r>
          </a:p>
          <a:p>
            <a:r>
              <a:rPr lang="cs-CZ" dirty="0"/>
              <a:t>Následná propagace vyjde na 5 až 40 a údržba na 50 až 125 tisíc korun měsíčně.</a:t>
            </a:r>
          </a:p>
          <a:p>
            <a:endParaRPr lang="cs-CZ" dirty="0"/>
          </a:p>
          <a:p>
            <a:r>
              <a:rPr lang="cs-CZ" dirty="0"/>
              <a:t>Během následujících 5 let tedy odhaduji náklady na 640 tisíc až 2 miliony ročně.</a:t>
            </a:r>
          </a:p>
          <a:p>
            <a:endParaRPr lang="cs-CZ" dirty="0"/>
          </a:p>
          <a:p>
            <a:r>
              <a:rPr lang="cs-CZ" dirty="0"/>
              <a:t>Aktuálně má Tesla zveřejněných 5628 nabídek a při průměrné ceně inzerátu na pracovních portálech by je inzerce stála 360 milionů ročně.</a:t>
            </a:r>
          </a:p>
          <a:p>
            <a:endParaRPr lang="cs-CZ" dirty="0"/>
          </a:p>
          <a:p>
            <a:r>
              <a:rPr lang="cs-CZ" dirty="0"/>
              <a:t>Přínosem tedy bude úspora až 99% nákladů na inzerci.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3967A-8B12-42B5-A7A9-99265DAF947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3967A-8B12-42B5-A7A9-99265DAF947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09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0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6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AADE4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6AADE4"/>
              </a:buClr>
              <a:buFont typeface="Wingdings" panose="05000000000000000000" pitchFamily="2" charset="2"/>
              <a:buChar char="§"/>
              <a:defRPr/>
            </a:lvl2pPr>
            <a:lvl3pPr>
              <a:buClr>
                <a:srgbClr val="6AADE4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6AADE4"/>
              </a:buClr>
              <a:buFont typeface="Wingdings" panose="05000000000000000000" pitchFamily="2" charset="2"/>
              <a:buChar char="§"/>
              <a:defRPr/>
            </a:lvl4pPr>
            <a:lvl5pPr>
              <a:buClr>
                <a:srgbClr val="6AADE4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5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6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rgbClr val="0065BD"/>
              </a:gs>
              <a:gs pos="100000">
                <a:srgbClr val="6AADE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gradFill flip="none" rotWithShape="1">
            <a:gsLst>
              <a:gs pos="0">
                <a:srgbClr val="0065BD"/>
              </a:gs>
              <a:gs pos="100000">
                <a:srgbClr val="6AADE4"/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bfx.com/ppc-pricing.html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hyperlink" Target="https://www.glassdoor.com/employers/blog/how-much-it-costs-to-post-a-job-online" TargetMode="External"/><Relationship Id="rId5" Type="http://schemas.openxmlformats.org/officeDocument/2006/relationships/diagramQuickStyle" Target="../diagrams/quickStyle3.xml"/><Relationship Id="rId10" Type="http://schemas.openxmlformats.org/officeDocument/2006/relationships/hyperlink" Target="http://www.salaryexplorer.com/salary-survey.php?loc=57&amp;loctype=1&amp;job=774&amp;jobtype=3" TargetMode="External"/><Relationship Id="rId4" Type="http://schemas.openxmlformats.org/officeDocument/2006/relationships/diagramLayout" Target="../diagrams/layout3.xml"/><Relationship Id="rId9" Type="http://schemas.openxmlformats.org/officeDocument/2006/relationships/hyperlink" Target="https://www.webfx.com/How-much-should-web-site-cost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rgbClr val="0065BD"/>
              </a:gs>
              <a:gs pos="100000">
                <a:srgbClr val="6AADE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B46729-F973-4F66-AAB8-7355593FB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23" y="1132195"/>
            <a:ext cx="5550409" cy="2387600"/>
          </a:xfrm>
        </p:spPr>
        <p:txBody>
          <a:bodyPr>
            <a:normAutofit/>
          </a:bodyPr>
          <a:lstStyle/>
          <a:p>
            <a:pPr algn="l"/>
            <a:r>
              <a:rPr lang="cs-CZ" b="1" dirty="0">
                <a:gradFill flip="none" rotWithShape="1">
                  <a:gsLst>
                    <a:gs pos="0">
                      <a:srgbClr val="0065BD"/>
                    </a:gs>
                    <a:gs pos="100000">
                      <a:srgbClr val="6AADE4"/>
                    </a:gs>
                  </a:gsLst>
                  <a:lin ang="0" scaled="1"/>
                  <a:tileRect/>
                </a:gradFill>
                <a:latin typeface="Montserrat" panose="02000505000000020004" pitchFamily="2" charset="0"/>
              </a:rPr>
              <a:t>KARIÉRNÍ STRÁNKY</a:t>
            </a:r>
            <a:endParaRPr lang="en-GB" dirty="0">
              <a:gradFill flip="none" rotWithShape="1">
                <a:gsLst>
                  <a:gs pos="0">
                    <a:srgbClr val="0065BD"/>
                  </a:gs>
                  <a:gs pos="100000">
                    <a:srgbClr val="6AADE4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74E2117-E85A-4AF7-8266-5D5241B55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24" y="3611869"/>
            <a:ext cx="6379896" cy="2133599"/>
          </a:xfrm>
        </p:spPr>
        <p:txBody>
          <a:bodyPr>
            <a:normAutofit/>
          </a:bodyPr>
          <a:lstStyle/>
          <a:p>
            <a:pPr algn="l"/>
            <a:r>
              <a:rPr lang="cs-CZ" sz="2200" dirty="0">
                <a:solidFill>
                  <a:schemeClr val="tx2">
                    <a:alpha val="60000"/>
                  </a:schemeClr>
                </a:solidFill>
                <a:latin typeface="Ubuntu" panose="020B0504030602030204" pitchFamily="34" charset="0"/>
              </a:rPr>
              <a:t>Vojtěch Plocica</a:t>
            </a:r>
          </a:p>
          <a:p>
            <a:pPr algn="l"/>
            <a:r>
              <a:rPr lang="cs-CZ" sz="1200">
                <a:solidFill>
                  <a:schemeClr val="tx2">
                    <a:alpha val="60000"/>
                  </a:schemeClr>
                </a:solidFill>
                <a:ea typeface="Fira Mono for Powerline" panose="020B0509050000020004" pitchFamily="49" charset="0"/>
              </a:rPr>
              <a:t>101 – Pondělí 11:00 – 13:30</a:t>
            </a:r>
            <a:endParaRPr lang="en-GB" sz="1200" dirty="0">
              <a:solidFill>
                <a:schemeClr val="tx2">
                  <a:alpha val="60000"/>
                </a:schemeClr>
              </a:solidFill>
              <a:ea typeface="Fira Mono for Powerline" panose="020B0509050000020004" pitchFamily="49" charset="0"/>
            </a:endParaRPr>
          </a:p>
        </p:txBody>
      </p:sp>
      <p:pic>
        <p:nvPicPr>
          <p:cNvPr id="21" name="Grafický objekt 20">
            <a:extLst>
              <a:ext uri="{FF2B5EF4-FFF2-40B4-BE49-F238E27FC236}">
                <a16:creationId xmlns:a16="http://schemas.microsoft.com/office/drawing/2014/main" id="{CC4D5CA6-0F28-4642-83BD-F4678D9F98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537359"/>
            <a:ext cx="4768516" cy="17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2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DB4AB9-8274-4894-9338-060F9BAC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 PROJEKTU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47764B-6969-46D8-A07B-5C3271EE0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6AADE4"/>
              </a:buClr>
            </a:pPr>
            <a:r>
              <a:rPr lang="cs-CZ" dirty="0"/>
              <a:t>Vytvoření kariérních stránek pro společnost Tesla</a:t>
            </a:r>
          </a:p>
          <a:p>
            <a:pPr>
              <a:buClr>
                <a:srgbClr val="6AADE4"/>
              </a:buClr>
            </a:pPr>
            <a:r>
              <a:rPr lang="cs-CZ" dirty="0"/>
              <a:t>Firma neustále shání nové zaměstnance a stážisty</a:t>
            </a:r>
          </a:p>
          <a:p>
            <a:pPr>
              <a:buClr>
                <a:srgbClr val="6AADE4"/>
              </a:buClr>
            </a:pPr>
            <a:r>
              <a:rPr lang="cs-CZ" dirty="0"/>
              <a:t>Firma působí po celém světě a má mnoho poboček, takže nábor do jednotlivých poboček není jednoduchý.</a:t>
            </a:r>
          </a:p>
          <a:p>
            <a:pPr>
              <a:buClr>
                <a:srgbClr val="6AADE4"/>
              </a:buClr>
            </a:pPr>
            <a:r>
              <a:rPr lang="cs-CZ" dirty="0"/>
              <a:t>Firmě kariérní stránky usnadní nábor nových zaměstnanců a stážistů.</a:t>
            </a:r>
          </a:p>
        </p:txBody>
      </p:sp>
    </p:spTree>
    <p:extLst>
      <p:ext uri="{BB962C8B-B14F-4D97-AF65-F5344CB8AC3E}">
        <p14:creationId xmlns:p14="http://schemas.microsoft.com/office/powerpoint/2010/main" val="222796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DB4AB9-8274-4894-9338-060F9BAC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BYZNYS CÍLE</a:t>
            </a:r>
            <a:endParaRPr lang="en-GB" dirty="0"/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53376D37-5A91-49F5-8F18-DF1D922FD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917681"/>
              </p:ext>
            </p:extLst>
          </p:nvPr>
        </p:nvGraphicFramePr>
        <p:xfrm>
          <a:off x="838200" y="2178657"/>
          <a:ext cx="10515600" cy="3998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79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4CB9B1-0C31-49A0-AAC7-C32F8B2B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CHARAKTERISTIKA ZADAVATELE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0A70C7-E551-427A-A31A-430C4033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Nadnárodní korporace, fungující v několika zemí světa</a:t>
            </a:r>
          </a:p>
          <a:p>
            <a:r>
              <a:rPr lang="cs-CZ" dirty="0"/>
              <a:t>Zaměstnává až stovky tisíc lidí</a:t>
            </a:r>
          </a:p>
          <a:p>
            <a:r>
              <a:rPr lang="cs-CZ" dirty="0"/>
              <a:t>Výnosy srovnatelné s HDP menších zemí</a:t>
            </a:r>
          </a:p>
          <a:p>
            <a:pPr marL="228600" indent="0">
              <a:buNone/>
              <a:tabLst>
                <a:tab pos="446088" algn="l"/>
              </a:tabLst>
            </a:pPr>
            <a:r>
              <a:rPr lang="cs-CZ" sz="1700" dirty="0"/>
              <a:t>	</a:t>
            </a:r>
            <a:r>
              <a:rPr lang="cs-CZ" sz="1700" dirty="0">
                <a:solidFill>
                  <a:schemeClr val="bg2">
                    <a:lumMod val="50000"/>
                    <a:alpha val="70000"/>
                  </a:schemeClr>
                </a:solidFill>
              </a:rPr>
              <a:t>Google, Apple, Microsoft, Facebook, Oracle, Intel, Tesla</a:t>
            </a:r>
          </a:p>
          <a:p>
            <a:endParaRPr lang="cs-CZ" dirty="0"/>
          </a:p>
          <a:p>
            <a:pPr marL="228600" indent="0">
              <a:buNone/>
            </a:pPr>
            <a:r>
              <a:rPr lang="cs-CZ" b="1" dirty="0">
                <a:solidFill>
                  <a:srgbClr val="0065BD">
                    <a:alpha val="70000"/>
                  </a:srgbClr>
                </a:solidFill>
              </a:rPr>
              <a:t>TESLA</a:t>
            </a:r>
          </a:p>
          <a:p>
            <a:r>
              <a:rPr lang="cs-CZ" dirty="0"/>
              <a:t>Americká automobilka a energetická společnost</a:t>
            </a:r>
          </a:p>
          <a:p>
            <a:r>
              <a:rPr lang="cs-CZ" dirty="0"/>
              <a:t>Elektromobily a domácí úložiště elektrické energie</a:t>
            </a:r>
          </a:p>
        </p:txBody>
      </p:sp>
    </p:spTree>
    <p:extLst>
      <p:ext uri="{BB962C8B-B14F-4D97-AF65-F5344CB8AC3E}">
        <p14:creationId xmlns:p14="http://schemas.microsoft.com/office/powerpoint/2010/main" val="293119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dpis 1">
            <a:extLst>
              <a:ext uri="{FF2B5EF4-FFF2-40B4-BE49-F238E27FC236}">
                <a16:creationId xmlns:a16="http://schemas.microsoft.com/office/drawing/2014/main" id="{132C2661-3126-4F36-B23E-D439807E870A}"/>
              </a:ext>
            </a:extLst>
          </p:cNvPr>
          <p:cNvSpPr txBox="1">
            <a:spLocks/>
          </p:cNvSpPr>
          <p:nvPr/>
        </p:nvSpPr>
        <p:spPr>
          <a:xfrm>
            <a:off x="838201" y="609600"/>
            <a:ext cx="3755570" cy="5567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gradFill flip="none" rotWithShape="1">
                  <a:gsLst>
                    <a:gs pos="0">
                      <a:srgbClr val="0065BD"/>
                    </a:gs>
                    <a:gs pos="100000">
                      <a:srgbClr val="6AADE4"/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pPr>
              <a:lnSpc>
                <a:spcPct val="100000"/>
              </a:lnSpc>
            </a:pPr>
            <a:r>
              <a:rPr lang="cs-CZ" dirty="0"/>
              <a:t>ZÁKAZNÍK A PŘÍNOSY PROJEKTU</a:t>
            </a:r>
            <a:endParaRPr lang="en-GB" dirty="0"/>
          </a:p>
        </p:txBody>
      </p:sp>
      <p:graphicFrame>
        <p:nvGraphicFramePr>
          <p:cNvPr id="13" name="Zástupný obsah 2">
            <a:extLst>
              <a:ext uri="{FF2B5EF4-FFF2-40B4-BE49-F238E27FC236}">
                <a16:creationId xmlns:a16="http://schemas.microsoft.com/office/drawing/2014/main" id="{C5234228-E807-4ACC-93B0-66C83E51A1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389301"/>
              </p:ext>
            </p:extLst>
          </p:nvPr>
        </p:nvGraphicFramePr>
        <p:xfrm>
          <a:off x="5044817" y="609600"/>
          <a:ext cx="6308982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224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869D22-3343-4C46-8621-CBBDBFDC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VÝSTUP PROJEKTU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FFEC94-22F3-444F-8753-59F5623C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13" y="2178057"/>
            <a:ext cx="6531428" cy="3998306"/>
          </a:xfrm>
        </p:spPr>
        <p:txBody>
          <a:bodyPr>
            <a:normAutofit fontScale="85000" lnSpcReduction="10000"/>
          </a:bodyPr>
          <a:lstStyle/>
          <a:p>
            <a:r>
              <a:rPr lang="cs-CZ" dirty="0"/>
              <a:t>Kariérní stránky ve formě webové aplikace</a:t>
            </a:r>
          </a:p>
          <a:p>
            <a:pPr lvl="1"/>
            <a:r>
              <a:rPr lang="cs-CZ" dirty="0"/>
              <a:t>Back office (ze strany náboráře)</a:t>
            </a:r>
          </a:p>
          <a:p>
            <a:pPr lvl="2"/>
            <a:r>
              <a:rPr lang="cs-CZ" dirty="0"/>
              <a:t>Administrace, správa pracovních nabídek</a:t>
            </a:r>
          </a:p>
          <a:p>
            <a:pPr lvl="2"/>
            <a:r>
              <a:rPr lang="cs-CZ" dirty="0"/>
              <a:t>Seznam kandidátů řazený dle potenciálu</a:t>
            </a:r>
          </a:p>
          <a:p>
            <a:pPr lvl="2"/>
            <a:r>
              <a:rPr lang="cs-CZ" dirty="0"/>
              <a:t>Rozhraní pro komunikaci se zájemci</a:t>
            </a:r>
          </a:p>
          <a:p>
            <a:pPr lvl="2"/>
            <a:r>
              <a:rPr lang="cs-CZ" dirty="0"/>
              <a:t>Generování potřebných dokumentů</a:t>
            </a:r>
          </a:p>
          <a:p>
            <a:pPr lvl="1"/>
            <a:r>
              <a:rPr lang="cs-CZ" dirty="0"/>
              <a:t>Front office (Ze strany kandidáta)</a:t>
            </a:r>
          </a:p>
          <a:p>
            <a:pPr lvl="2"/>
            <a:r>
              <a:rPr lang="cs-CZ" dirty="0"/>
              <a:t>Filtrovaný seznam pracovních nabídek</a:t>
            </a:r>
          </a:p>
          <a:p>
            <a:pPr lvl="2"/>
            <a:r>
              <a:rPr lang="cs-CZ" dirty="0"/>
              <a:t>Detaily pracovních nabídek</a:t>
            </a:r>
          </a:p>
          <a:p>
            <a:pPr lvl="2"/>
            <a:r>
              <a:rPr lang="cs-CZ" dirty="0"/>
              <a:t>Formulář pro přihlášení na pracovní nabídku</a:t>
            </a:r>
          </a:p>
          <a:p>
            <a:pPr lvl="2"/>
            <a:r>
              <a:rPr lang="cs-CZ" dirty="0"/>
              <a:t>Formulář pro podání žádosti o stáž</a:t>
            </a:r>
          </a:p>
          <a:p>
            <a:pPr lvl="1"/>
            <a:endParaRPr lang="en-GB" dirty="0"/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54807809-C60D-45E0-8B55-4E503AA06A90}"/>
              </a:ext>
            </a:extLst>
          </p:cNvPr>
          <p:cNvSpPr txBox="1">
            <a:spLocks/>
          </p:cNvSpPr>
          <p:nvPr/>
        </p:nvSpPr>
        <p:spPr>
          <a:xfrm>
            <a:off x="6869151" y="2178057"/>
            <a:ext cx="4830336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6AADE4"/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6AADE4"/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6AADE4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6AADE4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6AADE4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400" dirty="0"/>
              <a:t>Propagace kariérních stránek</a:t>
            </a:r>
          </a:p>
          <a:p>
            <a:r>
              <a:rPr lang="cs-CZ" sz="2400" dirty="0"/>
              <a:t>Údržba kariérních stránek</a:t>
            </a:r>
          </a:p>
        </p:txBody>
      </p:sp>
    </p:spTree>
    <p:extLst>
      <p:ext uri="{BB962C8B-B14F-4D97-AF65-F5344CB8AC3E}">
        <p14:creationId xmlns:p14="http://schemas.microsoft.com/office/powerpoint/2010/main" val="276297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0E0783-87E0-48BB-993F-6EEFD96E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ZÁSADNÍ RIZIKA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4E6DB0-5204-4D85-BBC2-F85DD119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Nedostatečné používání ze strany náborářů</a:t>
            </a:r>
          </a:p>
          <a:p>
            <a:pPr lvl="1"/>
            <a:r>
              <a:rPr lang="cs-CZ" dirty="0"/>
              <a:t>Náboráři nejsou ochotni aplikaci používat </a:t>
            </a:r>
            <a:r>
              <a:rPr lang="cs-CZ" b="1" dirty="0">
                <a:solidFill>
                  <a:schemeClr val="accent2">
                    <a:lumMod val="50000"/>
                    <a:alpha val="70000"/>
                  </a:schemeClr>
                </a:solidFill>
                <a:latin typeface="Avenir Next LT Pro Light" panose="020B0304020202020204" pitchFamily="34" charset="-18"/>
              </a:rPr>
              <a:t>/ sběr zpětné vazby a následné vylepšení aplikace</a:t>
            </a:r>
          </a:p>
          <a:p>
            <a:r>
              <a:rPr lang="cs-CZ" sz="2900" dirty="0"/>
              <a:t>Malá</a:t>
            </a:r>
            <a:r>
              <a:rPr lang="cs-CZ" b="1" dirty="0">
                <a:solidFill>
                  <a:schemeClr val="accent2">
                    <a:lumMod val="50000"/>
                    <a:alpha val="70000"/>
                  </a:schemeClr>
                </a:solidFill>
                <a:latin typeface="Avenir Next LT Pro Light" panose="020B0304020202020204" pitchFamily="34" charset="-18"/>
              </a:rPr>
              <a:t> </a:t>
            </a:r>
            <a:r>
              <a:rPr lang="cs-CZ" sz="2900" dirty="0"/>
              <a:t>konverze</a:t>
            </a:r>
          </a:p>
          <a:p>
            <a:pPr lvl="1"/>
            <a:r>
              <a:rPr lang="cs-CZ" dirty="0"/>
              <a:t>Kandidát sice stránky navštíví ale na žádnou nabídku se nepřihlásí </a:t>
            </a:r>
            <a:r>
              <a:rPr lang="cs-CZ" b="1" dirty="0">
                <a:solidFill>
                  <a:schemeClr val="accent2">
                    <a:lumMod val="50000"/>
                    <a:alpha val="70000"/>
                  </a:schemeClr>
                </a:solidFill>
                <a:latin typeface="Avenir Next LT Pro Light" panose="020B0304020202020204" pitchFamily="34" charset="-18"/>
              </a:rPr>
              <a:t>/ doporučování vhodných nabídek, newslettery</a:t>
            </a:r>
            <a:endParaRPr lang="cs-CZ" dirty="0"/>
          </a:p>
          <a:p>
            <a:r>
              <a:rPr lang="cs-CZ" dirty="0"/>
              <a:t>Změna na pracovním trhu</a:t>
            </a:r>
          </a:p>
          <a:p>
            <a:pPr lvl="1"/>
            <a:r>
              <a:rPr lang="cs-CZ" dirty="0"/>
              <a:t>Na trhu se vyskytuje málo kandidátů </a:t>
            </a:r>
            <a:r>
              <a:rPr lang="cs-CZ" b="1" dirty="0">
                <a:solidFill>
                  <a:schemeClr val="accent2">
                    <a:lumMod val="50000"/>
                    <a:alpha val="70000"/>
                  </a:schemeClr>
                </a:solidFill>
                <a:latin typeface="Avenir Next LT Pro Light" panose="020B0304020202020204" pitchFamily="34" charset="-18"/>
              </a:rPr>
              <a:t>/ zvýšení propagace kariérních stránek</a:t>
            </a:r>
          </a:p>
          <a:p>
            <a:r>
              <a:rPr lang="cs-CZ" dirty="0"/>
              <a:t>Zájem o nové zaměstnance</a:t>
            </a:r>
          </a:p>
          <a:p>
            <a:pPr lvl="1"/>
            <a:r>
              <a:rPr lang="cs-CZ" dirty="0"/>
              <a:t>Firma nepotřebuje další zaměstnance </a:t>
            </a:r>
            <a:r>
              <a:rPr lang="cs-CZ" b="1" dirty="0">
                <a:solidFill>
                  <a:schemeClr val="accent2">
                    <a:lumMod val="50000"/>
                    <a:alpha val="70000"/>
                  </a:schemeClr>
                </a:solidFill>
                <a:latin typeface="Avenir Next LT Pro Light" panose="020B0304020202020204" pitchFamily="34" charset="-18"/>
              </a:rPr>
              <a:t>/ pozastavení projektu</a:t>
            </a:r>
          </a:p>
          <a:p>
            <a:r>
              <a:rPr lang="cs-CZ" dirty="0"/>
              <a:t>Změna v chodu firmy</a:t>
            </a:r>
          </a:p>
          <a:p>
            <a:pPr lvl="1"/>
            <a:r>
              <a:rPr lang="cs-CZ" dirty="0"/>
              <a:t>Firma již neshání stále nové zaměstnance a chce zmenšit svůj aktuální tým </a:t>
            </a:r>
            <a:r>
              <a:rPr lang="cs-CZ" b="1" dirty="0">
                <a:solidFill>
                  <a:schemeClr val="accent2">
                    <a:lumMod val="50000"/>
                    <a:alpha val="70000"/>
                  </a:schemeClr>
                </a:solidFill>
                <a:latin typeface="Avenir Next LT Pro Light" panose="020B0304020202020204" pitchFamily="34" charset="-18"/>
              </a:rPr>
              <a:t>/ ukončení projektu</a:t>
            </a:r>
          </a:p>
        </p:txBody>
      </p:sp>
    </p:spTree>
    <p:extLst>
      <p:ext uri="{BB962C8B-B14F-4D97-AF65-F5344CB8AC3E}">
        <p14:creationId xmlns:p14="http://schemas.microsoft.com/office/powerpoint/2010/main" val="352295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dpis 1">
            <a:extLst>
              <a:ext uri="{FF2B5EF4-FFF2-40B4-BE49-F238E27FC236}">
                <a16:creationId xmlns:a16="http://schemas.microsoft.com/office/drawing/2014/main" id="{132C2661-3126-4F36-B23E-D439807E870A}"/>
              </a:ext>
            </a:extLst>
          </p:cNvPr>
          <p:cNvSpPr txBox="1">
            <a:spLocks/>
          </p:cNvSpPr>
          <p:nvPr/>
        </p:nvSpPr>
        <p:spPr>
          <a:xfrm>
            <a:off x="838201" y="609600"/>
            <a:ext cx="3200400" cy="177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gradFill flip="none" rotWithShape="1">
                  <a:gsLst>
                    <a:gs pos="0">
                      <a:srgbClr val="0065BD"/>
                    </a:gs>
                    <a:gs pos="100000">
                      <a:srgbClr val="6AADE4"/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cs-CZ" dirty="0"/>
              <a:t>FINANCE</a:t>
            </a:r>
            <a:endParaRPr lang="en-GB" dirty="0"/>
          </a:p>
        </p:txBody>
      </p:sp>
      <p:graphicFrame>
        <p:nvGraphicFramePr>
          <p:cNvPr id="13" name="Zástupný obsah 2">
            <a:extLst>
              <a:ext uri="{FF2B5EF4-FFF2-40B4-BE49-F238E27FC236}">
                <a16:creationId xmlns:a16="http://schemas.microsoft.com/office/drawing/2014/main" id="{C5234228-E807-4ACC-93B0-66C83E51A1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561905"/>
              </p:ext>
            </p:extLst>
          </p:nvPr>
        </p:nvGraphicFramePr>
        <p:xfrm>
          <a:off x="5858883" y="609600"/>
          <a:ext cx="5494916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ovéPole 16">
            <a:extLst>
              <a:ext uri="{FF2B5EF4-FFF2-40B4-BE49-F238E27FC236}">
                <a16:creationId xmlns:a16="http://schemas.microsoft.com/office/drawing/2014/main" id="{5DFB9454-F40D-4236-9576-F65296F11BDD}"/>
              </a:ext>
            </a:extLst>
          </p:cNvPr>
          <p:cNvSpPr txBox="1"/>
          <p:nvPr/>
        </p:nvSpPr>
        <p:spPr>
          <a:xfrm>
            <a:off x="751112" y="2035629"/>
            <a:ext cx="4278087" cy="415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1288" indent="-141288" algn="just">
              <a:lnSpc>
                <a:spcPct val="110000"/>
              </a:lnSpc>
              <a:spcBef>
                <a:spcPts val="1000"/>
              </a:spcBef>
              <a:buClr>
                <a:srgbClr val="6AADE4"/>
              </a:buClr>
              <a:buSzPct val="80000"/>
              <a:buFont typeface="Wingdings" panose="05000000000000000000" pitchFamily="2" charset="2"/>
              <a:buChar char="§"/>
            </a:pPr>
            <a:r>
              <a:rPr lang="cs-CZ" sz="1200" dirty="0">
                <a:solidFill>
                  <a:schemeClr val="tx2">
                    <a:alpha val="70000"/>
                  </a:schemeClr>
                </a:solidFill>
              </a:rPr>
              <a:t>Zpočátku bude potřeba zaplatit vývoj samotné aplikace. V prvním roce provozu tedy budou náklady zahrnovat vývoj aplikace propagaci a údržbu.</a:t>
            </a:r>
          </a:p>
          <a:p>
            <a:pPr defTabSz="179388">
              <a:lnSpc>
                <a:spcPct val="110000"/>
              </a:lnSpc>
              <a:spcBef>
                <a:spcPts val="600"/>
              </a:spcBef>
              <a:buClr>
                <a:srgbClr val="6AADE4"/>
              </a:buClr>
              <a:buSzPct val="80000"/>
            </a:pPr>
            <a:r>
              <a:rPr lang="cs-CZ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</a:rPr>
              <a:t>	1,37  mil. Kč  </a:t>
            </a:r>
            <a:r>
              <a:rPr lang="en-GB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</a:rPr>
              <a:t>–</a:t>
            </a:r>
            <a:r>
              <a:rPr lang="cs-CZ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</a:rPr>
              <a:t>  3,8  mil. Kč  </a:t>
            </a:r>
            <a:r>
              <a:rPr lang="en-GB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</a:rPr>
              <a:t>–</a:t>
            </a:r>
            <a:r>
              <a:rPr lang="cs-CZ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</a:rPr>
              <a:t>  8,34  mil. Kč</a:t>
            </a:r>
          </a:p>
          <a:p>
            <a:pPr marL="171450" indent="-171450" algn="just" defTabSz="179388">
              <a:lnSpc>
                <a:spcPct val="110000"/>
              </a:lnSpc>
              <a:spcBef>
                <a:spcPts val="600"/>
              </a:spcBef>
              <a:buClr>
                <a:srgbClr val="6AADE4"/>
              </a:buClr>
              <a:buSzPct val="80000"/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tx2">
                    <a:alpha val="70000"/>
                  </a:schemeClr>
                </a:solidFill>
              </a:rPr>
              <a:t>Po spuštění kariérních stránek bude potřeba stránky udržovat a propagovat, tudíž v následujících 5ti letech budou náklady zahrnovat pouze propagaci a údržbu.</a:t>
            </a:r>
          </a:p>
          <a:p>
            <a:pPr defTabSz="179388">
              <a:lnSpc>
                <a:spcPct val="110000"/>
              </a:lnSpc>
              <a:spcBef>
                <a:spcPts val="600"/>
              </a:spcBef>
              <a:buClr>
                <a:srgbClr val="6AADE4"/>
              </a:buClr>
              <a:buSzPct val="80000"/>
            </a:pPr>
            <a:r>
              <a:rPr lang="cs-CZ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</a:rPr>
              <a:t>	640 tis.  </a:t>
            </a:r>
            <a:r>
              <a:rPr lang="en-GB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</a:rPr>
              <a:t>–</a:t>
            </a:r>
            <a:r>
              <a:rPr lang="cs-CZ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</a:rPr>
              <a:t>  1 mil. Kč  </a:t>
            </a:r>
            <a:r>
              <a:rPr lang="en-GB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</a:rPr>
              <a:t>–</a:t>
            </a:r>
            <a:r>
              <a:rPr lang="cs-CZ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</a:rPr>
              <a:t>  2 mil. Kč 		ročně</a:t>
            </a:r>
          </a:p>
          <a:p>
            <a:pPr algn="just" defTabSz="179388">
              <a:lnSpc>
                <a:spcPct val="110000"/>
              </a:lnSpc>
              <a:spcBef>
                <a:spcPts val="1800"/>
              </a:spcBef>
              <a:buClr>
                <a:srgbClr val="6AADE4"/>
              </a:buClr>
              <a:buSzPct val="80000"/>
            </a:pPr>
            <a:r>
              <a:rPr lang="cs-CZ" sz="1200" dirty="0">
                <a:solidFill>
                  <a:schemeClr val="tx2">
                    <a:alpha val="70000"/>
                  </a:schemeClr>
                </a:solidFill>
              </a:rPr>
              <a:t>V době vytváření prezentace má Tesla zveřejněných </a:t>
            </a:r>
            <a:r>
              <a:rPr lang="cs-CZ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</a:rPr>
              <a:t>5628</a:t>
            </a:r>
            <a:r>
              <a:rPr lang="cs-CZ" sz="1200" dirty="0">
                <a:solidFill>
                  <a:schemeClr val="tx2">
                    <a:alpha val="70000"/>
                  </a:schemeClr>
                </a:solidFill>
              </a:rPr>
              <a:t> </a:t>
            </a:r>
            <a:r>
              <a:rPr lang="cs-CZ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</a:rPr>
              <a:t>pracovních nabídek</a:t>
            </a:r>
            <a:r>
              <a:rPr lang="cs-CZ" sz="1200" dirty="0">
                <a:solidFill>
                  <a:schemeClr val="tx2">
                    <a:alpha val="70000"/>
                  </a:schemeClr>
                </a:solidFill>
              </a:rPr>
              <a:t>, při průměrné ceně inzerátu na pracovním portálu (5 300 Kč / měsíc) by je inzerce vyšla na 30 mil. Kč měsíčně = </a:t>
            </a:r>
            <a:r>
              <a:rPr lang="cs-CZ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</a:rPr>
              <a:t>360 mil. Kč ročně</a:t>
            </a:r>
          </a:p>
          <a:p>
            <a:pPr algn="just" defTabSz="179388">
              <a:lnSpc>
                <a:spcPct val="110000"/>
              </a:lnSpc>
              <a:spcBef>
                <a:spcPts val="1800"/>
              </a:spcBef>
              <a:buClr>
                <a:srgbClr val="6AADE4"/>
              </a:buClr>
              <a:buSzPct val="80000"/>
            </a:pPr>
            <a:r>
              <a:rPr lang="cs-CZ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</a:rPr>
              <a:t>Vytvořením vlastních kariérních stránek tedy lze ušetřit až 99% nákladů na inzerci</a:t>
            </a:r>
          </a:p>
          <a:p>
            <a:pPr algn="just" defTabSz="179388">
              <a:lnSpc>
                <a:spcPct val="110000"/>
              </a:lnSpc>
              <a:spcBef>
                <a:spcPts val="1800"/>
              </a:spcBef>
              <a:buClr>
                <a:srgbClr val="6AADE4"/>
              </a:buClr>
              <a:buSzPct val="80000"/>
            </a:pPr>
            <a:r>
              <a:rPr lang="cs-CZ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</a:rPr>
              <a:t>Zdroje cen: </a:t>
            </a:r>
            <a:r>
              <a:rPr lang="cs-CZ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  <a:hlinkClick r:id="rId8"/>
              </a:rPr>
              <a:t>PPC</a:t>
            </a:r>
            <a:r>
              <a:rPr lang="cs-CZ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</a:rPr>
              <a:t> | </a:t>
            </a:r>
            <a:r>
              <a:rPr lang="cs-CZ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  <a:hlinkClick r:id="rId9"/>
              </a:rPr>
              <a:t>Provoz webu</a:t>
            </a:r>
            <a:r>
              <a:rPr lang="cs-CZ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</a:rPr>
              <a:t> | </a:t>
            </a:r>
            <a:r>
              <a:rPr lang="cs-CZ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  <a:hlinkClick r:id="rId10"/>
              </a:rPr>
              <a:t>Vývojáři</a:t>
            </a:r>
            <a:r>
              <a:rPr lang="cs-CZ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</a:rPr>
              <a:t> | </a:t>
            </a:r>
            <a:r>
              <a:rPr lang="cs-CZ" sz="1200" b="1" dirty="0">
                <a:solidFill>
                  <a:schemeClr val="tx2">
                    <a:alpha val="70000"/>
                  </a:schemeClr>
                </a:solidFill>
                <a:latin typeface="Avenir Next LT Pro Light" panose="020B0304020202020204" pitchFamily="34" charset="-18"/>
                <a:hlinkClick r:id="rId11"/>
              </a:rPr>
              <a:t>Inzeráty</a:t>
            </a:r>
            <a:endParaRPr lang="cs-CZ" sz="1200" b="1" dirty="0">
              <a:solidFill>
                <a:schemeClr val="tx2">
                  <a:alpha val="70000"/>
                </a:schemeClr>
              </a:solidFill>
              <a:latin typeface="Avenir Next LT Pro Light" panose="020B0304020202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91863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35C4E5D-82BB-4C77-9F39-4735414934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780325F-B78B-49C4-BA04-A100C87EC2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3F6263A-0801-4BE3-AC9D-1C10110B4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B82569E-FC54-4CAD-B17D-7D1C8EF57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 bld="one"/>
        </p:bldSub>
      </p:bldGraphic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5C4DEB-1886-4DEF-A1F5-7DAA1627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TIME MANAGEMENT</a:t>
            </a:r>
            <a:endParaRPr lang="en-GB" dirty="0"/>
          </a:p>
        </p:txBody>
      </p:sp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A22363B2-9492-4519-AF67-7759ABFFF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334972"/>
              </p:ext>
            </p:extLst>
          </p:nvPr>
        </p:nvGraphicFramePr>
        <p:xfrm>
          <a:off x="838200" y="2365248"/>
          <a:ext cx="10515600" cy="1865376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7989855">
                  <a:extLst>
                    <a:ext uri="{9D8B030D-6E8A-4147-A177-3AD203B41FA5}">
                      <a16:colId xmlns:a16="http://schemas.microsoft.com/office/drawing/2014/main" val="2487981028"/>
                    </a:ext>
                  </a:extLst>
                </a:gridCol>
                <a:gridCol w="2525745">
                  <a:extLst>
                    <a:ext uri="{9D8B030D-6E8A-4147-A177-3AD203B41FA5}">
                      <a16:colId xmlns:a16="http://schemas.microsoft.com/office/drawing/2014/main" val="854786965"/>
                    </a:ext>
                  </a:extLst>
                </a:gridCol>
              </a:tblGrid>
              <a:tr h="621792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kern="1200" dirty="0">
                          <a:solidFill>
                            <a:prstClr val="white"/>
                          </a:solidFill>
                          <a:latin typeface="Avenir Next LT Pro Light" panose="020B0304020202020204" pitchFamily="34" charset="-18"/>
                          <a:ea typeface="+mn-ea"/>
                          <a:cs typeface="+mn-cs"/>
                        </a:rPr>
                        <a:t>Název činnosti</a:t>
                      </a:r>
                      <a:endParaRPr lang="en-GB" sz="2000" b="1" kern="1200" dirty="0">
                        <a:solidFill>
                          <a:prstClr val="white"/>
                        </a:solidFill>
                        <a:latin typeface="Avenir Next LT Pro Light" panose="020B0304020202020204" pitchFamily="34" charset="-18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>
                    <a:gradFill>
                      <a:gsLst>
                        <a:gs pos="0">
                          <a:srgbClr val="0065BD"/>
                        </a:gs>
                        <a:gs pos="100000">
                          <a:srgbClr val="6AADE4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kern="1200" dirty="0">
                          <a:solidFill>
                            <a:prstClr val="white"/>
                          </a:solidFill>
                          <a:latin typeface="Avenir Next LT Pro Light" panose="020B0304020202020204" pitchFamily="34" charset="-18"/>
                          <a:ea typeface="+mn-ea"/>
                          <a:cs typeface="+mn-cs"/>
                        </a:rPr>
                        <a:t>Strávený</a:t>
                      </a:r>
                      <a:r>
                        <a:rPr lang="cs-CZ" sz="2000" kern="120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cs-CZ" sz="2000" b="1" kern="1200" dirty="0">
                          <a:solidFill>
                            <a:prstClr val="white"/>
                          </a:solidFill>
                          <a:latin typeface="Avenir Next LT Pro Light" panose="020B0304020202020204" pitchFamily="34" charset="-18"/>
                          <a:ea typeface="+mn-ea"/>
                          <a:cs typeface="+mn-cs"/>
                        </a:rPr>
                        <a:t>čas</a:t>
                      </a:r>
                      <a:endParaRPr lang="en-GB" sz="2000" b="1" kern="1200" dirty="0">
                        <a:solidFill>
                          <a:prstClr val="white"/>
                        </a:solidFill>
                        <a:latin typeface="Avenir Next LT Pro Light" panose="020B0304020202020204" pitchFamily="34" charset="-18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>
                    <a:gradFill flip="none" rotWithShape="1">
                      <a:gsLst>
                        <a:gs pos="0">
                          <a:srgbClr val="0065BD"/>
                        </a:gs>
                        <a:gs pos="100000">
                          <a:srgbClr val="6AADE4"/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40758959"/>
                  </a:ext>
                </a:extLst>
              </a:tr>
              <a:tr h="621792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kern="1200" noProof="0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Vize projektu - tvorba prezentace</a:t>
                      </a:r>
                      <a:endParaRPr lang="cs-CZ" sz="2000" kern="1200" noProof="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kern="1200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4:11:46</a:t>
                      </a:r>
                      <a:endParaRPr lang="en-GB" sz="2000" kern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465853263"/>
                  </a:ext>
                </a:extLst>
              </a:tr>
              <a:tr h="621792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kern="1200" noProof="0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Vize projektu - vymýšlení projektu</a:t>
                      </a:r>
                      <a:endParaRPr lang="cs-CZ" sz="2000" kern="1200" noProof="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kern="1200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0:59:57</a:t>
                      </a:r>
                      <a:endParaRPr lang="en-GB" sz="2000" kern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533750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68510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Vlastní 8">
      <a:dk1>
        <a:sysClr val="windowText" lastClr="14181B"/>
      </a:dk1>
      <a:lt1>
        <a:sysClr val="window" lastClr="F0F1F2"/>
      </a:lt1>
      <a:dk2>
        <a:srgbClr val="201449"/>
      </a:dk2>
      <a:lt2>
        <a:srgbClr val="EEEEEE"/>
      </a:lt2>
      <a:accent1>
        <a:srgbClr val="0070C0"/>
      </a:accent1>
      <a:accent2>
        <a:srgbClr val="4D4EE6"/>
      </a:accent2>
      <a:accent3>
        <a:srgbClr val="454B78"/>
      </a:accent3>
      <a:accent4>
        <a:srgbClr val="A3A3C1"/>
      </a:accent4>
      <a:accent5>
        <a:srgbClr val="0070C0"/>
      </a:accent5>
      <a:accent6>
        <a:srgbClr val="1EBE9B"/>
      </a:accent6>
      <a:hlink>
        <a:srgbClr val="0070C0"/>
      </a:hlink>
      <a:folHlink>
        <a:srgbClr val="00B0F0"/>
      </a:folHlink>
    </a:clrScheme>
    <a:fontScheme name="Vlastní 1">
      <a:majorFont>
        <a:latin typeface="Montserra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14181B"/>
      </a:dk1>
      <a:lt1>
        <a:sysClr val="window" lastClr="F0F1F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14181B"/>
      </a:dk1>
      <a:lt1>
        <a:sysClr val="window" lastClr="F0F1F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922</Words>
  <Application>Microsoft Office PowerPoint</Application>
  <PresentationFormat>Širokoúhlá obrazovka</PresentationFormat>
  <Paragraphs>117</Paragraphs>
  <Slides>9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Montserrat</vt:lpstr>
      <vt:lpstr>Ubuntu</vt:lpstr>
      <vt:lpstr>Wingdings</vt:lpstr>
      <vt:lpstr>LuminousVTI</vt:lpstr>
      <vt:lpstr>KARIÉRNÍ STRÁNKY</vt:lpstr>
      <vt:lpstr>POPIS PROJEKTU</vt:lpstr>
      <vt:lpstr>BYZNYS CÍLE</vt:lpstr>
      <vt:lpstr>CHARAKTERISTIKA ZADAVATELE</vt:lpstr>
      <vt:lpstr>Prezentace aplikace PowerPoint</vt:lpstr>
      <vt:lpstr>VÝSTUP PROJEKTU</vt:lpstr>
      <vt:lpstr>ZÁSADNÍ RIZIKA</vt:lpstr>
      <vt:lpstr>Prezentace aplikace PowerPoint</vt:lpstr>
      <vt:lpstr>TIME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Kariérní stránky</dc:title>
  <dc:creator>Vojtěch Plocica</dc:creator>
  <cp:lastModifiedBy>Vojtěch Plocica</cp:lastModifiedBy>
  <cp:revision>47</cp:revision>
  <dcterms:created xsi:type="dcterms:W3CDTF">2021-02-17T10:38:27Z</dcterms:created>
  <dcterms:modified xsi:type="dcterms:W3CDTF">2021-02-20T09:27:01Z</dcterms:modified>
</cp:coreProperties>
</file>