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Courier Prime" charset="1" panose="00000509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3294138" y="4385494"/>
            <a:ext cx="9650362" cy="0"/>
          </a:xfrm>
          <a:prstGeom prst="line">
            <a:avLst/>
          </a:prstGeom>
          <a:ln cap="flat" w="95250">
            <a:solidFill>
              <a:srgbClr val="2D2D35"/>
            </a:solidFill>
            <a:prstDash val="solid"/>
            <a:headEnd type="none" len="sm" w="sm"/>
            <a:tailEnd type="none" len="sm" w="sm"/>
          </a:ln>
        </p:spPr>
      </p:sp>
      <p:sp>
        <p:nvSpPr>
          <p:cNvPr name="TextBox 3" id="3"/>
          <p:cNvSpPr txBox="true"/>
          <p:nvPr/>
        </p:nvSpPr>
        <p:spPr>
          <a:xfrm rot="0">
            <a:off x="2735355" y="2734233"/>
            <a:ext cx="10718760" cy="2636003"/>
          </a:xfrm>
          <a:prstGeom prst="rect">
            <a:avLst/>
          </a:prstGeom>
        </p:spPr>
        <p:txBody>
          <a:bodyPr anchor="t" rtlCol="false" tIns="0" lIns="0" bIns="0" rIns="0">
            <a:spAutoFit/>
          </a:bodyPr>
          <a:lstStyle/>
          <a:p>
            <a:pPr algn="l">
              <a:lnSpc>
                <a:spcPts val="10397"/>
              </a:lnSpc>
            </a:pPr>
            <a:r>
              <a:rPr lang="en-US" sz="9120">
                <a:solidFill>
                  <a:srgbClr val="FFFFFF"/>
                </a:solidFill>
                <a:latin typeface="Courier Prime"/>
                <a:ea typeface="Courier Prime"/>
                <a:cs typeface="Courier Prime"/>
                <a:sym typeface="Courier Prime"/>
              </a:rPr>
              <a:t>AUSTRAL RENT</a:t>
            </a:r>
          </a:p>
          <a:p>
            <a:pPr algn="l">
              <a:lnSpc>
                <a:spcPts val="10397"/>
              </a:lnSpc>
            </a:pPr>
            <a:r>
              <a:rPr lang="en-US" sz="9120">
                <a:solidFill>
                  <a:srgbClr val="FFFFFF"/>
                </a:solidFill>
                <a:latin typeface="Courier Prime"/>
                <a:ea typeface="Courier Prime"/>
                <a:cs typeface="Courier Prime"/>
                <a:sym typeface="Courier Prime"/>
              </a:rPr>
              <a:t>A CAR {</a:t>
            </a:r>
          </a:p>
        </p:txBody>
      </p:sp>
      <p:sp>
        <p:nvSpPr>
          <p:cNvPr name="TextBox 4" id="4"/>
          <p:cNvSpPr txBox="true"/>
          <p:nvPr/>
        </p:nvSpPr>
        <p:spPr>
          <a:xfrm rot="0">
            <a:off x="2415791" y="7091193"/>
            <a:ext cx="2471972" cy="1607392"/>
          </a:xfrm>
          <a:prstGeom prst="rect">
            <a:avLst/>
          </a:prstGeom>
        </p:spPr>
        <p:txBody>
          <a:bodyPr anchor="t" rtlCol="false" tIns="0" lIns="0" bIns="0" rIns="0">
            <a:spAutoFit/>
          </a:bodyPr>
          <a:lstStyle/>
          <a:p>
            <a:pPr algn="l">
              <a:lnSpc>
                <a:spcPts val="12477"/>
              </a:lnSpc>
            </a:pPr>
            <a:r>
              <a:rPr lang="en-US" sz="10944">
                <a:solidFill>
                  <a:srgbClr val="FFFFFF"/>
                </a:solidFill>
                <a:latin typeface="Courier Prime"/>
                <a:ea typeface="Courier Prime"/>
                <a:cs typeface="Courier Prime"/>
                <a:sym typeface="Courier Prime"/>
              </a:rPr>
              <a:t>}</a:t>
            </a:r>
          </a:p>
        </p:txBody>
      </p:sp>
      <p:sp>
        <p:nvSpPr>
          <p:cNvPr name="TextBox 5" id="5"/>
          <p:cNvSpPr txBox="true"/>
          <p:nvPr/>
        </p:nvSpPr>
        <p:spPr>
          <a:xfrm rot="0">
            <a:off x="2278912" y="5790868"/>
            <a:ext cx="10747189" cy="787361"/>
          </a:xfrm>
          <a:prstGeom prst="rect">
            <a:avLst/>
          </a:prstGeom>
        </p:spPr>
        <p:txBody>
          <a:bodyPr anchor="t" rtlCol="false" tIns="0" lIns="0" bIns="0" rIns="0">
            <a:spAutoFit/>
          </a:bodyPr>
          <a:lstStyle/>
          <a:p>
            <a:pPr algn="l">
              <a:lnSpc>
                <a:spcPts val="6384"/>
              </a:lnSpc>
            </a:pPr>
            <a:r>
              <a:rPr lang="en-US" sz="4560">
                <a:solidFill>
                  <a:srgbClr val="FF914D"/>
                </a:solidFill>
                <a:latin typeface="Courier Prime"/>
                <a:ea typeface="Courier Prime"/>
                <a:cs typeface="Courier Prime"/>
                <a:sym typeface="Courier Prime"/>
              </a:rPr>
              <a:t>&lt;Por="Bárbara Ortega"/&gt;</a:t>
            </a:r>
          </a:p>
        </p:txBody>
      </p:sp>
      <p:sp>
        <p:nvSpPr>
          <p:cNvPr name="TextBox 6" id="6"/>
          <p:cNvSpPr txBox="true"/>
          <p:nvPr/>
        </p:nvSpPr>
        <p:spPr>
          <a:xfrm rot="0">
            <a:off x="2194891" y="1687047"/>
            <a:ext cx="11259224" cy="474154"/>
          </a:xfrm>
          <a:prstGeom prst="rect">
            <a:avLst/>
          </a:prstGeom>
        </p:spPr>
        <p:txBody>
          <a:bodyPr anchor="t" rtlCol="false" tIns="0" lIns="0" bIns="0" rIns="0">
            <a:spAutoFit/>
          </a:bodyPr>
          <a:lstStyle/>
          <a:p>
            <a:pPr algn="l">
              <a:lnSpc>
                <a:spcPts val="3830"/>
              </a:lnSpc>
            </a:pPr>
            <a:r>
              <a:rPr lang="en-US" sz="2736">
                <a:solidFill>
                  <a:srgbClr val="737373"/>
                </a:solidFill>
                <a:latin typeface="Courier Prime"/>
                <a:ea typeface="Courier Prime"/>
                <a:cs typeface="Courier Prime"/>
                <a:sym typeface="Courier Prime"/>
              </a:rPr>
              <a:t>&lt;!--DUOC UC--&gt;</a:t>
            </a:r>
          </a:p>
        </p:txBody>
      </p:sp>
      <p:grpSp>
        <p:nvGrpSpPr>
          <p:cNvPr name="Group 7" id="7"/>
          <p:cNvGrpSpPr/>
          <p:nvPr/>
        </p:nvGrpSpPr>
        <p:grpSpPr>
          <a:xfrm rot="0">
            <a:off x="14762002" y="-102870"/>
            <a:ext cx="4230823" cy="10389870"/>
            <a:chOff x="0" y="0"/>
            <a:chExt cx="1543416" cy="3790253"/>
          </a:xfrm>
        </p:grpSpPr>
        <p:sp>
          <p:nvSpPr>
            <p:cNvPr name="Freeform 8" id="8"/>
            <p:cNvSpPr/>
            <p:nvPr/>
          </p:nvSpPr>
          <p:spPr>
            <a:xfrm flipH="false" flipV="false" rot="0">
              <a:off x="0" y="0"/>
              <a:ext cx="1543416" cy="3790253"/>
            </a:xfrm>
            <a:custGeom>
              <a:avLst/>
              <a:gdLst/>
              <a:ahLst/>
              <a:cxnLst/>
              <a:rect r="r" b="b" t="t" l="l"/>
              <a:pathLst>
                <a:path h="3790253" w="1543416">
                  <a:moveTo>
                    <a:pt x="0" y="0"/>
                  </a:moveTo>
                  <a:lnTo>
                    <a:pt x="1543416" y="0"/>
                  </a:lnTo>
                  <a:lnTo>
                    <a:pt x="1543416" y="3790253"/>
                  </a:lnTo>
                  <a:lnTo>
                    <a:pt x="0" y="3790253"/>
                  </a:lnTo>
                  <a:close/>
                </a:path>
              </a:pathLst>
            </a:custGeom>
            <a:solidFill>
              <a:srgbClr val="2D2D35"/>
            </a:solidFill>
          </p:spPr>
        </p:sp>
      </p:grpSp>
      <p:sp>
        <p:nvSpPr>
          <p:cNvPr name="AutoShape 9" id="9"/>
          <p:cNvSpPr/>
          <p:nvPr/>
        </p:nvSpPr>
        <p:spPr>
          <a:xfrm rot="0">
            <a:off x="14666595" y="9210675"/>
            <a:ext cx="1539000" cy="0"/>
          </a:xfrm>
          <a:prstGeom prst="line">
            <a:avLst/>
          </a:prstGeom>
          <a:ln cap="flat" w="47625">
            <a:solidFill>
              <a:srgbClr val="FFFFFF"/>
            </a:solidFill>
            <a:prstDash val="solid"/>
            <a:headEnd type="diamond" len="lg" w="lg"/>
            <a:tailEnd type="arrow" len="sm" w="med"/>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9144000"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Freeform 4" id="4"/>
          <p:cNvSpPr/>
          <p:nvPr/>
        </p:nvSpPr>
        <p:spPr>
          <a:xfrm flipH="false" flipV="false" rot="0">
            <a:off x="11743889" y="30861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Conclusión{</a:t>
            </a:r>
          </a:p>
        </p:txBody>
      </p:sp>
      <p:sp>
        <p:nvSpPr>
          <p:cNvPr name="TextBox 6" id="6"/>
          <p:cNvSpPr txBox="true"/>
          <p:nvPr/>
        </p:nvSpPr>
        <p:spPr>
          <a:xfrm rot="0">
            <a:off x="1180111" y="2904363"/>
            <a:ext cx="6988679" cy="4196081"/>
          </a:xfrm>
          <a:prstGeom prst="rect">
            <a:avLst/>
          </a:prstGeom>
        </p:spPr>
        <p:txBody>
          <a:bodyPr anchor="t" rtlCol="false" tIns="0" lIns="0" bIns="0" rIns="0">
            <a:spAutoFit/>
          </a:bodyPr>
          <a:lstStyle/>
          <a:p>
            <a:pPr algn="l">
              <a:lnSpc>
                <a:spcPts val="4759"/>
              </a:lnSpc>
            </a:pPr>
            <a:r>
              <a:rPr lang="en-US" sz="3499">
                <a:solidFill>
                  <a:srgbClr val="FFFFFF"/>
                </a:solidFill>
                <a:latin typeface="Courier Prime"/>
                <a:ea typeface="Courier Prime"/>
                <a:cs typeface="Courier Prime"/>
                <a:sym typeface="Courier Prime"/>
              </a:rPr>
              <a:t>Con el proyecto gane experiencia.</a:t>
            </a:r>
          </a:p>
          <a:p>
            <a:pPr algn="l">
              <a:lnSpc>
                <a:spcPts val="4759"/>
              </a:lnSpc>
            </a:pPr>
            <a:r>
              <a:rPr lang="en-US" sz="3499">
                <a:solidFill>
                  <a:srgbClr val="FFFFFF"/>
                </a:solidFill>
                <a:latin typeface="Courier Prime"/>
                <a:ea typeface="Courier Prime"/>
                <a:cs typeface="Courier Prime"/>
                <a:sym typeface="Courier Prime"/>
              </a:rPr>
              <a:t> Aprendí de mis errores y </a:t>
            </a:r>
          </a:p>
          <a:p>
            <a:pPr algn="l">
              <a:lnSpc>
                <a:spcPts val="4759"/>
              </a:lnSpc>
            </a:pPr>
            <a:r>
              <a:rPr lang="en-US" sz="3499">
                <a:solidFill>
                  <a:srgbClr val="FFFFFF"/>
                </a:solidFill>
                <a:latin typeface="Courier Prime"/>
                <a:ea typeface="Courier Prime"/>
                <a:cs typeface="Courier Prime"/>
                <a:sym typeface="Courier Prime"/>
              </a:rPr>
              <a:t>también aprendí a tomar decisiones rápidas que me ayuden a tener un mejor desempeño</a:t>
            </a:r>
          </a:p>
        </p:txBody>
      </p:sp>
      <p:sp>
        <p:nvSpPr>
          <p:cNvPr name="TextBox 7" id="7"/>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2839732" y="3931089"/>
            <a:ext cx="8741551" cy="0"/>
          </a:xfrm>
          <a:prstGeom prst="line">
            <a:avLst/>
          </a:prstGeom>
          <a:ln cap="flat" w="95250">
            <a:solidFill>
              <a:srgbClr val="2D2D35"/>
            </a:solidFill>
            <a:prstDash val="solid"/>
            <a:headEnd type="none" len="sm" w="sm"/>
            <a:tailEnd type="none" len="sm" w="sm"/>
          </a:ln>
        </p:spPr>
      </p:sp>
      <p:sp>
        <p:nvSpPr>
          <p:cNvPr name="TextBox 3" id="3"/>
          <p:cNvSpPr txBox="true"/>
          <p:nvPr/>
        </p:nvSpPr>
        <p:spPr>
          <a:xfrm rot="0">
            <a:off x="2194891" y="2695825"/>
            <a:ext cx="10718760" cy="2636003"/>
          </a:xfrm>
          <a:prstGeom prst="rect">
            <a:avLst/>
          </a:prstGeom>
        </p:spPr>
        <p:txBody>
          <a:bodyPr anchor="t" rtlCol="false" tIns="0" lIns="0" bIns="0" rIns="0">
            <a:spAutoFit/>
          </a:bodyPr>
          <a:lstStyle/>
          <a:p>
            <a:pPr algn="l">
              <a:lnSpc>
                <a:spcPts val="10397"/>
              </a:lnSpc>
            </a:pPr>
            <a:r>
              <a:rPr lang="en-US" sz="9120">
                <a:solidFill>
                  <a:srgbClr val="FFFFFF"/>
                </a:solidFill>
                <a:latin typeface="Courier Prime"/>
                <a:ea typeface="Courier Prime"/>
                <a:cs typeface="Courier Prime"/>
                <a:sym typeface="Courier Prime"/>
              </a:rPr>
              <a:t>Gracias por su atención {</a:t>
            </a:r>
          </a:p>
        </p:txBody>
      </p:sp>
      <p:sp>
        <p:nvSpPr>
          <p:cNvPr name="TextBox 4" id="4"/>
          <p:cNvSpPr txBox="true"/>
          <p:nvPr/>
        </p:nvSpPr>
        <p:spPr>
          <a:xfrm rot="0">
            <a:off x="2415791" y="6536903"/>
            <a:ext cx="2471972" cy="1607392"/>
          </a:xfrm>
          <a:prstGeom prst="rect">
            <a:avLst/>
          </a:prstGeom>
        </p:spPr>
        <p:txBody>
          <a:bodyPr anchor="t" rtlCol="false" tIns="0" lIns="0" bIns="0" rIns="0">
            <a:spAutoFit/>
          </a:bodyPr>
          <a:lstStyle/>
          <a:p>
            <a:pPr algn="l">
              <a:lnSpc>
                <a:spcPts val="12477"/>
              </a:lnSpc>
            </a:pPr>
            <a:r>
              <a:rPr lang="en-US" sz="10944">
                <a:solidFill>
                  <a:srgbClr val="FFFFFF"/>
                </a:solidFill>
                <a:latin typeface="Courier Prime"/>
                <a:ea typeface="Courier Prime"/>
                <a:cs typeface="Courier Prime"/>
                <a:sym typeface="Courier Prime"/>
              </a:rPr>
              <a:t>}</a:t>
            </a:r>
          </a:p>
        </p:txBody>
      </p:sp>
      <p:sp>
        <p:nvSpPr>
          <p:cNvPr name="TextBox 5" id="5"/>
          <p:cNvSpPr txBox="true"/>
          <p:nvPr/>
        </p:nvSpPr>
        <p:spPr>
          <a:xfrm rot="0">
            <a:off x="2278912" y="5236577"/>
            <a:ext cx="10747189" cy="1595307"/>
          </a:xfrm>
          <a:prstGeom prst="rect">
            <a:avLst/>
          </a:prstGeom>
        </p:spPr>
        <p:txBody>
          <a:bodyPr anchor="t" rtlCol="false" tIns="0" lIns="0" bIns="0" rIns="0">
            <a:spAutoFit/>
          </a:bodyPr>
          <a:lstStyle/>
          <a:p>
            <a:pPr algn="l">
              <a:lnSpc>
                <a:spcPts val="6384"/>
              </a:lnSpc>
            </a:pPr>
            <a:r>
              <a:rPr lang="en-US" sz="4560">
                <a:solidFill>
                  <a:srgbClr val="FF914D"/>
                </a:solidFill>
                <a:latin typeface="Courier Prime"/>
                <a:ea typeface="Courier Prime"/>
                <a:cs typeface="Courier Prime"/>
                <a:sym typeface="Courier Prime"/>
              </a:rPr>
              <a:t>&lt;Por="Bárbara Ortega</a:t>
            </a:r>
            <a:r>
              <a:rPr lang="en-US" sz="4560">
                <a:solidFill>
                  <a:srgbClr val="FF914D"/>
                </a:solidFill>
                <a:latin typeface="Courier Prime"/>
                <a:ea typeface="Courier Prime"/>
                <a:cs typeface="Courier Prime"/>
                <a:sym typeface="Courier Prime"/>
              </a:rPr>
              <a:t>"/&gt;</a:t>
            </a:r>
          </a:p>
          <a:p>
            <a:pPr algn="l">
              <a:lnSpc>
                <a:spcPts val="6384"/>
              </a:lnSpc>
            </a:pPr>
          </a:p>
        </p:txBody>
      </p:sp>
      <p:sp>
        <p:nvSpPr>
          <p:cNvPr name="TextBox 6" id="6"/>
          <p:cNvSpPr txBox="true"/>
          <p:nvPr/>
        </p:nvSpPr>
        <p:spPr>
          <a:xfrm rot="0">
            <a:off x="2194891" y="2085555"/>
            <a:ext cx="11259224" cy="474154"/>
          </a:xfrm>
          <a:prstGeom prst="rect">
            <a:avLst/>
          </a:prstGeom>
        </p:spPr>
        <p:txBody>
          <a:bodyPr anchor="t" rtlCol="false" tIns="0" lIns="0" bIns="0" rIns="0">
            <a:spAutoFit/>
          </a:bodyPr>
          <a:lstStyle/>
          <a:p>
            <a:pPr algn="l">
              <a:lnSpc>
                <a:spcPts val="3830"/>
              </a:lnSpc>
            </a:pPr>
            <a:r>
              <a:rPr lang="en-US" sz="2736">
                <a:solidFill>
                  <a:srgbClr val="737373"/>
                </a:solidFill>
                <a:latin typeface="Courier Prime"/>
                <a:ea typeface="Courier Prime"/>
                <a:cs typeface="Courier Prime"/>
                <a:sym typeface="Courier Prime"/>
              </a:rPr>
              <a:t>&lt;!--DUOC UC--&gt;</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9144000"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TextBox 4" id="4"/>
          <p:cNvSpPr txBox="true"/>
          <p:nvPr/>
        </p:nvSpPr>
        <p:spPr>
          <a:xfrm rot="0">
            <a:off x="2156332" y="4706303"/>
            <a:ext cx="5179073" cy="893445"/>
          </a:xfrm>
          <a:prstGeom prst="rect">
            <a:avLst/>
          </a:prstGeom>
        </p:spPr>
        <p:txBody>
          <a:bodyPr anchor="t" rtlCol="false" tIns="0" lIns="0" bIns="0" rIns="0">
            <a:spAutoFit/>
          </a:bodyPr>
          <a:lstStyle/>
          <a:p>
            <a:pPr algn="l">
              <a:lnSpc>
                <a:spcPts val="6839"/>
              </a:lnSpc>
            </a:pPr>
            <a:r>
              <a:rPr lang="en-US" sz="6000">
                <a:solidFill>
                  <a:srgbClr val="FFFFFF"/>
                </a:solidFill>
                <a:latin typeface="Courier Prime"/>
                <a:ea typeface="Courier Prime"/>
                <a:cs typeface="Courier Prime"/>
                <a:sym typeface="Courier Prime"/>
              </a:rPr>
              <a:t>Contenidos</a:t>
            </a:r>
          </a:p>
        </p:txBody>
      </p:sp>
      <p:sp>
        <p:nvSpPr>
          <p:cNvPr name="TextBox 5" id="5"/>
          <p:cNvSpPr txBox="true"/>
          <p:nvPr/>
        </p:nvSpPr>
        <p:spPr>
          <a:xfrm rot="0">
            <a:off x="11140310" y="1829117"/>
            <a:ext cx="5321958" cy="7314565"/>
          </a:xfrm>
          <a:prstGeom prst="rect">
            <a:avLst/>
          </a:prstGeom>
        </p:spPr>
        <p:txBody>
          <a:bodyPr anchor="t" rtlCol="false" tIns="0" lIns="0" bIns="0" rIns="0">
            <a:spAutoFit/>
          </a:bodyPr>
          <a:lstStyle/>
          <a:p>
            <a:pPr algn="l">
              <a:lnSpc>
                <a:spcPts val="7279"/>
              </a:lnSpc>
            </a:pPr>
            <a:r>
              <a:rPr lang="en-US" sz="3999">
                <a:solidFill>
                  <a:srgbClr val="FFFFFF"/>
                </a:solidFill>
                <a:latin typeface="Courier Prime"/>
                <a:ea typeface="Courier Prime"/>
                <a:cs typeface="Courier Prime"/>
                <a:sym typeface="Courier Prime"/>
              </a:rPr>
              <a:t>Introducción</a:t>
            </a:r>
          </a:p>
          <a:p>
            <a:pPr algn="l">
              <a:lnSpc>
                <a:spcPts val="7279"/>
              </a:lnSpc>
            </a:pPr>
            <a:r>
              <a:rPr lang="en-US" sz="3999">
                <a:solidFill>
                  <a:srgbClr val="FFFFFF"/>
                </a:solidFill>
                <a:latin typeface="Courier Prime"/>
                <a:ea typeface="Courier Prime"/>
                <a:cs typeface="Courier Prime"/>
                <a:sym typeface="Courier Prime"/>
              </a:rPr>
              <a:t>Tecnologias</a:t>
            </a:r>
          </a:p>
          <a:p>
            <a:pPr algn="l">
              <a:lnSpc>
                <a:spcPts val="7279"/>
              </a:lnSpc>
            </a:pPr>
            <a:r>
              <a:rPr lang="en-US" sz="3999">
                <a:solidFill>
                  <a:srgbClr val="FFFFFF"/>
                </a:solidFill>
                <a:latin typeface="Courier Prime"/>
                <a:ea typeface="Courier Prime"/>
                <a:cs typeface="Courier Prime"/>
                <a:sym typeface="Courier Prime"/>
              </a:rPr>
              <a:t>Objetivo</a:t>
            </a:r>
          </a:p>
          <a:p>
            <a:pPr algn="l">
              <a:lnSpc>
                <a:spcPts val="7279"/>
              </a:lnSpc>
            </a:pPr>
            <a:r>
              <a:rPr lang="en-US" sz="3999">
                <a:solidFill>
                  <a:srgbClr val="FFFFFF"/>
                </a:solidFill>
                <a:latin typeface="Courier Prime"/>
                <a:ea typeface="Courier Prime"/>
                <a:cs typeface="Courier Prime"/>
                <a:sym typeface="Courier Prime"/>
              </a:rPr>
              <a:t>Casos de uso</a:t>
            </a:r>
          </a:p>
          <a:p>
            <a:pPr algn="l">
              <a:lnSpc>
                <a:spcPts val="7279"/>
              </a:lnSpc>
            </a:pPr>
            <a:r>
              <a:rPr lang="en-US" sz="3999">
                <a:solidFill>
                  <a:srgbClr val="FFFFFF"/>
                </a:solidFill>
                <a:latin typeface="Courier Prime"/>
                <a:ea typeface="Courier Prime"/>
                <a:cs typeface="Courier Prime"/>
                <a:sym typeface="Courier Prime"/>
              </a:rPr>
              <a:t>Puntos Claves</a:t>
            </a:r>
          </a:p>
          <a:p>
            <a:pPr algn="l">
              <a:lnSpc>
                <a:spcPts val="7279"/>
              </a:lnSpc>
            </a:pPr>
            <a:r>
              <a:rPr lang="en-US" sz="3999">
                <a:solidFill>
                  <a:srgbClr val="FFFFFF"/>
                </a:solidFill>
                <a:latin typeface="Courier Prime"/>
                <a:ea typeface="Courier Prime"/>
                <a:cs typeface="Courier Prime"/>
                <a:sym typeface="Courier Prime"/>
              </a:rPr>
              <a:t>Cambio</a:t>
            </a:r>
          </a:p>
          <a:p>
            <a:pPr algn="l">
              <a:lnSpc>
                <a:spcPts val="7279"/>
              </a:lnSpc>
            </a:pPr>
            <a:r>
              <a:rPr lang="en-US" sz="3999">
                <a:solidFill>
                  <a:srgbClr val="FFFFFF"/>
                </a:solidFill>
                <a:latin typeface="Courier Prime"/>
                <a:ea typeface="Courier Prime"/>
                <a:cs typeface="Courier Prime"/>
                <a:sym typeface="Courier Prime"/>
              </a:rPr>
              <a:t>Código</a:t>
            </a:r>
          </a:p>
          <a:p>
            <a:pPr algn="l">
              <a:lnSpc>
                <a:spcPts val="7279"/>
              </a:lnSpc>
            </a:pPr>
            <a:r>
              <a:rPr lang="en-US" sz="3999">
                <a:solidFill>
                  <a:srgbClr val="FFFFFF"/>
                </a:solidFill>
                <a:latin typeface="Courier Prime"/>
                <a:ea typeface="Courier Prime"/>
                <a:cs typeface="Courier Prime"/>
                <a:sym typeface="Courier Prime"/>
              </a:rPr>
              <a:t>Conclusión</a:t>
            </a:r>
          </a:p>
        </p:txBody>
      </p:sp>
      <p:sp>
        <p:nvSpPr>
          <p:cNvPr name="TextBox 6" id="6"/>
          <p:cNvSpPr txBox="true"/>
          <p:nvPr/>
        </p:nvSpPr>
        <p:spPr>
          <a:xfrm rot="0">
            <a:off x="8734711" y="1829117"/>
            <a:ext cx="1167193" cy="7314565"/>
          </a:xfrm>
          <a:prstGeom prst="rect">
            <a:avLst/>
          </a:prstGeom>
        </p:spPr>
        <p:txBody>
          <a:bodyPr anchor="t" rtlCol="false" tIns="0" lIns="0" bIns="0" rIns="0">
            <a:spAutoFit/>
          </a:bodyPr>
          <a:lstStyle/>
          <a:p>
            <a:pPr algn="r">
              <a:lnSpc>
                <a:spcPts val="7279"/>
              </a:lnSpc>
            </a:pPr>
            <a:r>
              <a:rPr lang="en-US" sz="3999">
                <a:solidFill>
                  <a:srgbClr val="FF914D"/>
                </a:solidFill>
                <a:latin typeface="Courier Prime"/>
                <a:ea typeface="Courier Prime"/>
                <a:cs typeface="Courier Prime"/>
                <a:sym typeface="Courier Prime"/>
              </a:rPr>
              <a:t>01</a:t>
            </a:r>
          </a:p>
          <a:p>
            <a:pPr algn="r">
              <a:lnSpc>
                <a:spcPts val="7279"/>
              </a:lnSpc>
            </a:pPr>
            <a:r>
              <a:rPr lang="en-US" sz="3999">
                <a:solidFill>
                  <a:srgbClr val="FF914D"/>
                </a:solidFill>
                <a:latin typeface="Courier Prime"/>
                <a:ea typeface="Courier Prime"/>
                <a:cs typeface="Courier Prime"/>
                <a:sym typeface="Courier Prime"/>
              </a:rPr>
              <a:t>02</a:t>
            </a:r>
          </a:p>
          <a:p>
            <a:pPr algn="r">
              <a:lnSpc>
                <a:spcPts val="7279"/>
              </a:lnSpc>
            </a:pPr>
            <a:r>
              <a:rPr lang="en-US" sz="3999">
                <a:solidFill>
                  <a:srgbClr val="FF914D"/>
                </a:solidFill>
                <a:latin typeface="Courier Prime"/>
                <a:ea typeface="Courier Prime"/>
                <a:cs typeface="Courier Prime"/>
                <a:sym typeface="Courier Prime"/>
              </a:rPr>
              <a:t>03</a:t>
            </a:r>
          </a:p>
          <a:p>
            <a:pPr algn="r">
              <a:lnSpc>
                <a:spcPts val="7279"/>
              </a:lnSpc>
            </a:pPr>
            <a:r>
              <a:rPr lang="en-US" sz="3999">
                <a:solidFill>
                  <a:srgbClr val="FF914D"/>
                </a:solidFill>
                <a:latin typeface="Courier Prime"/>
                <a:ea typeface="Courier Prime"/>
                <a:cs typeface="Courier Prime"/>
                <a:sym typeface="Courier Prime"/>
              </a:rPr>
              <a:t>04</a:t>
            </a:r>
          </a:p>
          <a:p>
            <a:pPr algn="r">
              <a:lnSpc>
                <a:spcPts val="7279"/>
              </a:lnSpc>
            </a:pPr>
            <a:r>
              <a:rPr lang="en-US" sz="3999">
                <a:solidFill>
                  <a:srgbClr val="FF914D"/>
                </a:solidFill>
                <a:latin typeface="Courier Prime"/>
                <a:ea typeface="Courier Prime"/>
                <a:cs typeface="Courier Prime"/>
                <a:sym typeface="Courier Prime"/>
              </a:rPr>
              <a:t>05</a:t>
            </a:r>
          </a:p>
          <a:p>
            <a:pPr algn="r">
              <a:lnSpc>
                <a:spcPts val="7279"/>
              </a:lnSpc>
            </a:pPr>
            <a:r>
              <a:rPr lang="en-US" sz="3999">
                <a:solidFill>
                  <a:srgbClr val="FF914D"/>
                </a:solidFill>
                <a:latin typeface="Courier Prime"/>
                <a:ea typeface="Courier Prime"/>
                <a:cs typeface="Courier Prime"/>
                <a:sym typeface="Courier Prime"/>
              </a:rPr>
              <a:t>06</a:t>
            </a:r>
          </a:p>
          <a:p>
            <a:pPr algn="r">
              <a:lnSpc>
                <a:spcPts val="7279"/>
              </a:lnSpc>
            </a:pPr>
            <a:r>
              <a:rPr lang="en-US" sz="3999">
                <a:solidFill>
                  <a:srgbClr val="FF914D"/>
                </a:solidFill>
                <a:latin typeface="Courier Prime"/>
                <a:ea typeface="Courier Prime"/>
                <a:cs typeface="Courier Prime"/>
                <a:sym typeface="Courier Prime"/>
              </a:rPr>
              <a:t>07</a:t>
            </a:r>
          </a:p>
          <a:p>
            <a:pPr algn="r">
              <a:lnSpc>
                <a:spcPts val="7279"/>
              </a:lnSpc>
            </a:pPr>
            <a:r>
              <a:rPr lang="en-US" sz="3999">
                <a:solidFill>
                  <a:srgbClr val="FF914D"/>
                </a:solidFill>
                <a:latin typeface="Courier Prime"/>
                <a:ea typeface="Courier Prime"/>
                <a:cs typeface="Courier Prime"/>
                <a:sym typeface="Courier Prime"/>
              </a:rPr>
              <a:t>08</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70578"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TextBox 4" id="4"/>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Introducción {</a:t>
            </a:r>
          </a:p>
        </p:txBody>
      </p:sp>
      <p:sp>
        <p:nvSpPr>
          <p:cNvPr name="TextBox 5" id="5"/>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6" id="6"/>
          <p:cNvSpPr txBox="true"/>
          <p:nvPr/>
        </p:nvSpPr>
        <p:spPr>
          <a:xfrm rot="0">
            <a:off x="1180111" y="2923413"/>
            <a:ext cx="6988679" cy="4504182"/>
          </a:xfrm>
          <a:prstGeom prst="rect">
            <a:avLst/>
          </a:prstGeom>
        </p:spPr>
        <p:txBody>
          <a:bodyPr anchor="t" rtlCol="false" tIns="0" lIns="0" bIns="0" rIns="0">
            <a:spAutoFit/>
          </a:bodyPr>
          <a:lstStyle/>
          <a:p>
            <a:pPr algn="l">
              <a:lnSpc>
                <a:spcPts val="3264"/>
              </a:lnSpc>
            </a:pPr>
            <a:r>
              <a:rPr lang="en-US" sz="2400">
                <a:solidFill>
                  <a:srgbClr val="FFFFFF"/>
                </a:solidFill>
                <a:latin typeface="Courier Prime"/>
                <a:ea typeface="Courier Prime"/>
                <a:cs typeface="Courier Prime"/>
                <a:sym typeface="Courier Prime"/>
              </a:rPr>
              <a:t>La empresa “Austral Rent A Car” nos contactó para realicemos su página web y un perfil de Instagram ya que ellos actualmente poseen una página de Facebook, la diferencia de esta empresa con las demás es que esta es una pequeña por lo que los cliente llegan o por la red social Facebook o por recomendaciones por lo que la empresa quiere llegar a más clientes </a:t>
            </a:r>
          </a:p>
          <a:p>
            <a:pPr algn="l">
              <a:lnSpc>
                <a:spcPts val="3264"/>
              </a:lnSpc>
            </a:pPr>
            <a:r>
              <a:rPr lang="en-US" sz="2400">
                <a:solidFill>
                  <a:srgbClr val="FFFFFF"/>
                </a:solidFill>
                <a:latin typeface="Courier Prime"/>
                <a:ea typeface="Courier Prime"/>
                <a:cs typeface="Courier Prime"/>
                <a:sym typeface="Courier Prime"/>
              </a:rPr>
              <a:t> </a:t>
            </a:r>
          </a:p>
        </p:txBody>
      </p:sp>
      <p:sp>
        <p:nvSpPr>
          <p:cNvPr name="TextBox 7" id="7"/>
          <p:cNvSpPr txBox="true"/>
          <p:nvPr/>
        </p:nvSpPr>
        <p:spPr>
          <a:xfrm rot="0">
            <a:off x="10824553" y="3134287"/>
            <a:ext cx="5235400" cy="4459605"/>
          </a:xfrm>
          <a:prstGeom prst="rect">
            <a:avLst/>
          </a:prstGeom>
        </p:spPr>
        <p:txBody>
          <a:bodyPr anchor="t" rtlCol="false" tIns="0" lIns="0" bIns="0" rIns="0">
            <a:spAutoFit/>
          </a:bodyPr>
          <a:lstStyle/>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Estructuración.</a:t>
            </a:r>
          </a:p>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Revisión de errores.</a:t>
            </a:r>
          </a:p>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Corrección.</a:t>
            </a:r>
          </a:p>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Asignación del tareas.</a:t>
            </a:r>
          </a:p>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Formateo.</a:t>
            </a:r>
          </a:p>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Limpieza.</a:t>
            </a:r>
          </a:p>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Exportación.</a:t>
            </a:r>
          </a:p>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Depuración.</a:t>
            </a:r>
          </a:p>
        </p:txBody>
      </p:sp>
      <p:sp>
        <p:nvSpPr>
          <p:cNvPr name="AutoShape 8" id="8"/>
          <p:cNvSpPr/>
          <p:nvPr/>
        </p:nvSpPr>
        <p:spPr>
          <a:xfrm rot="5400000">
            <a:off x="6783951" y="3553290"/>
            <a:ext cx="7985953" cy="0"/>
          </a:xfrm>
          <a:prstGeom prst="line">
            <a:avLst/>
          </a:prstGeom>
          <a:ln cap="flat" w="95250">
            <a:solidFill>
              <a:srgbClr val="2D2D35"/>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846680" y="2667460"/>
            <a:ext cx="2307304" cy="3643490"/>
            <a:chOff x="0" y="0"/>
            <a:chExt cx="3076406" cy="4857986"/>
          </a:xfrm>
        </p:grpSpPr>
        <p:pic>
          <p:nvPicPr>
            <p:cNvPr name="Picture 3" id="3"/>
            <p:cNvPicPr>
              <a:picLocks noChangeAspect="true"/>
            </p:cNvPicPr>
            <p:nvPr/>
          </p:nvPicPr>
          <p:blipFill>
            <a:blip r:embed="rId2"/>
            <a:srcRect l="18336" t="0" r="18336" b="0"/>
            <a:stretch>
              <a:fillRect/>
            </a:stretch>
          </p:blipFill>
          <p:spPr>
            <a:xfrm flipH="false" flipV="false">
              <a:off x="0" y="0"/>
              <a:ext cx="3076406" cy="4857986"/>
            </a:xfrm>
            <a:prstGeom prst="rect">
              <a:avLst/>
            </a:prstGeom>
          </p:spPr>
        </p:pic>
      </p:grpSp>
      <p:grpSp>
        <p:nvGrpSpPr>
          <p:cNvPr name="Group 4" id="4"/>
          <p:cNvGrpSpPr/>
          <p:nvPr/>
        </p:nvGrpSpPr>
        <p:grpSpPr>
          <a:xfrm rot="0">
            <a:off x="5882178" y="2667460"/>
            <a:ext cx="2307304" cy="3643490"/>
            <a:chOff x="0" y="0"/>
            <a:chExt cx="3076406" cy="4857986"/>
          </a:xfrm>
        </p:grpSpPr>
        <p:pic>
          <p:nvPicPr>
            <p:cNvPr name="Picture 5" id="5"/>
            <p:cNvPicPr>
              <a:picLocks noChangeAspect="true"/>
            </p:cNvPicPr>
            <p:nvPr/>
          </p:nvPicPr>
          <p:blipFill>
            <a:blip r:embed="rId3"/>
            <a:srcRect l="24805" t="0" r="24805" b="0"/>
            <a:stretch>
              <a:fillRect/>
            </a:stretch>
          </p:blipFill>
          <p:spPr>
            <a:xfrm flipH="false" flipV="false">
              <a:off x="0" y="0"/>
              <a:ext cx="3076406" cy="4857986"/>
            </a:xfrm>
            <a:prstGeom prst="rect">
              <a:avLst/>
            </a:prstGeom>
          </p:spPr>
        </p:pic>
      </p:grpSp>
      <p:grpSp>
        <p:nvGrpSpPr>
          <p:cNvPr name="Group 6" id="6"/>
          <p:cNvGrpSpPr/>
          <p:nvPr/>
        </p:nvGrpSpPr>
        <p:grpSpPr>
          <a:xfrm rot="0">
            <a:off x="10038180" y="2667460"/>
            <a:ext cx="2307304" cy="3643490"/>
            <a:chOff x="0" y="0"/>
            <a:chExt cx="3076406" cy="4857986"/>
          </a:xfrm>
        </p:grpSpPr>
        <p:pic>
          <p:nvPicPr>
            <p:cNvPr name="Picture 7" id="7"/>
            <p:cNvPicPr>
              <a:picLocks noChangeAspect="true"/>
            </p:cNvPicPr>
            <p:nvPr/>
          </p:nvPicPr>
          <p:blipFill>
            <a:blip r:embed="rId4"/>
            <a:srcRect l="18336" t="0" r="18336" b="0"/>
            <a:stretch>
              <a:fillRect/>
            </a:stretch>
          </p:blipFill>
          <p:spPr>
            <a:xfrm flipH="false" flipV="false">
              <a:off x="0" y="0"/>
              <a:ext cx="3076406" cy="4857986"/>
            </a:xfrm>
            <a:prstGeom prst="rect">
              <a:avLst/>
            </a:prstGeom>
          </p:spPr>
        </p:pic>
      </p:grpSp>
      <p:grpSp>
        <p:nvGrpSpPr>
          <p:cNvPr name="Group 8" id="8"/>
          <p:cNvGrpSpPr/>
          <p:nvPr/>
        </p:nvGrpSpPr>
        <p:grpSpPr>
          <a:xfrm rot="0">
            <a:off x="14134016" y="2662551"/>
            <a:ext cx="2307304" cy="3643490"/>
            <a:chOff x="0" y="0"/>
            <a:chExt cx="3076406" cy="4857986"/>
          </a:xfrm>
        </p:grpSpPr>
        <p:pic>
          <p:nvPicPr>
            <p:cNvPr name="Picture 9" id="9"/>
            <p:cNvPicPr>
              <a:picLocks noChangeAspect="true"/>
            </p:cNvPicPr>
            <p:nvPr/>
          </p:nvPicPr>
          <p:blipFill>
            <a:blip r:embed="rId5"/>
            <a:srcRect l="18336" t="0" r="18336" b="0"/>
            <a:stretch>
              <a:fillRect/>
            </a:stretch>
          </p:blipFill>
          <p:spPr>
            <a:xfrm flipH="false" flipV="false">
              <a:off x="0" y="0"/>
              <a:ext cx="3076406" cy="4857986"/>
            </a:xfrm>
            <a:prstGeom prst="rect">
              <a:avLst/>
            </a:prstGeom>
          </p:spPr>
        </p:pic>
      </p:grpSp>
      <p:sp>
        <p:nvSpPr>
          <p:cNvPr name="Freeform 10" id="10"/>
          <p:cNvSpPr/>
          <p:nvPr/>
        </p:nvSpPr>
        <p:spPr>
          <a:xfrm flipH="false" flipV="false" rot="0">
            <a:off x="1846680" y="7072645"/>
            <a:ext cx="2307304" cy="2671131"/>
          </a:xfrm>
          <a:custGeom>
            <a:avLst/>
            <a:gdLst/>
            <a:ahLst/>
            <a:cxnLst/>
            <a:rect r="r" b="b" t="t" l="l"/>
            <a:pathLst>
              <a:path h="2671131" w="2307304">
                <a:moveTo>
                  <a:pt x="0" y="0"/>
                </a:moveTo>
                <a:lnTo>
                  <a:pt x="2307304" y="0"/>
                </a:lnTo>
                <a:lnTo>
                  <a:pt x="2307304" y="2671131"/>
                </a:lnTo>
                <a:lnTo>
                  <a:pt x="0" y="2671131"/>
                </a:lnTo>
                <a:lnTo>
                  <a:pt x="0" y="0"/>
                </a:lnTo>
                <a:close/>
              </a:path>
            </a:pathLst>
          </a:custGeom>
          <a:blipFill>
            <a:blip r:embed="rId6"/>
            <a:stretch>
              <a:fillRect l="-25315" t="-7775" r="0" b="-470"/>
            </a:stretch>
          </a:blipFill>
        </p:spPr>
      </p:sp>
      <p:sp>
        <p:nvSpPr>
          <p:cNvPr name="TextBox 11" id="11"/>
          <p:cNvSpPr txBox="true"/>
          <p:nvPr/>
        </p:nvSpPr>
        <p:spPr>
          <a:xfrm rot="0">
            <a:off x="1846680" y="6524386"/>
            <a:ext cx="3134204" cy="348234"/>
          </a:xfrm>
          <a:prstGeom prst="rect">
            <a:avLst/>
          </a:prstGeom>
        </p:spPr>
        <p:txBody>
          <a:bodyPr anchor="t" rtlCol="false" tIns="0" lIns="0" bIns="0" rIns="0">
            <a:spAutoFit/>
          </a:bodyPr>
          <a:lstStyle/>
          <a:p>
            <a:pPr algn="l">
              <a:lnSpc>
                <a:spcPts val="2688"/>
              </a:lnSpc>
            </a:pPr>
            <a:r>
              <a:rPr lang="en-US" sz="2400">
                <a:solidFill>
                  <a:srgbClr val="FF914D"/>
                </a:solidFill>
                <a:latin typeface="Courier Prime"/>
                <a:ea typeface="Courier Prime"/>
                <a:cs typeface="Courier Prime"/>
                <a:sym typeface="Courier Prime"/>
              </a:rPr>
              <a:t>GITHUB</a:t>
            </a:r>
          </a:p>
        </p:txBody>
      </p:sp>
      <p:sp>
        <p:nvSpPr>
          <p:cNvPr name="TextBox 12" id="12"/>
          <p:cNvSpPr txBox="true"/>
          <p:nvPr/>
        </p:nvSpPr>
        <p:spPr>
          <a:xfrm rot="0">
            <a:off x="5987557" y="6529295"/>
            <a:ext cx="2037623" cy="348234"/>
          </a:xfrm>
          <a:prstGeom prst="rect">
            <a:avLst/>
          </a:prstGeom>
        </p:spPr>
        <p:txBody>
          <a:bodyPr anchor="t" rtlCol="false" tIns="0" lIns="0" bIns="0" rIns="0">
            <a:spAutoFit/>
          </a:bodyPr>
          <a:lstStyle/>
          <a:p>
            <a:pPr algn="l">
              <a:lnSpc>
                <a:spcPts val="2688"/>
              </a:lnSpc>
            </a:pPr>
            <a:r>
              <a:rPr lang="en-US" sz="2400">
                <a:solidFill>
                  <a:srgbClr val="FF914D"/>
                </a:solidFill>
                <a:latin typeface="Courier Prime"/>
                <a:ea typeface="Courier Prime"/>
                <a:cs typeface="Courier Prime"/>
                <a:sym typeface="Courier Prime"/>
              </a:rPr>
              <a:t>BOOTSTRAP</a:t>
            </a:r>
          </a:p>
        </p:txBody>
      </p:sp>
      <p:sp>
        <p:nvSpPr>
          <p:cNvPr name="TextBox 13" id="13"/>
          <p:cNvSpPr txBox="true"/>
          <p:nvPr/>
        </p:nvSpPr>
        <p:spPr>
          <a:xfrm rot="0">
            <a:off x="10038180" y="6529295"/>
            <a:ext cx="1882977" cy="348234"/>
          </a:xfrm>
          <a:prstGeom prst="rect">
            <a:avLst/>
          </a:prstGeom>
        </p:spPr>
        <p:txBody>
          <a:bodyPr anchor="t" rtlCol="false" tIns="0" lIns="0" bIns="0" rIns="0">
            <a:spAutoFit/>
          </a:bodyPr>
          <a:lstStyle/>
          <a:p>
            <a:pPr algn="l">
              <a:lnSpc>
                <a:spcPts val="2688"/>
              </a:lnSpc>
            </a:pPr>
            <a:r>
              <a:rPr lang="en-US" sz="2400">
                <a:solidFill>
                  <a:srgbClr val="FF914D"/>
                </a:solidFill>
                <a:latin typeface="Courier Prime"/>
                <a:ea typeface="Courier Prime"/>
                <a:cs typeface="Courier Prime"/>
                <a:sym typeface="Courier Prime"/>
              </a:rPr>
              <a:t>HTML5</a:t>
            </a:r>
          </a:p>
        </p:txBody>
      </p:sp>
      <p:sp>
        <p:nvSpPr>
          <p:cNvPr name="TextBox 14" id="14"/>
          <p:cNvSpPr txBox="true"/>
          <p:nvPr/>
        </p:nvSpPr>
        <p:spPr>
          <a:xfrm rot="0">
            <a:off x="14246797" y="6605971"/>
            <a:ext cx="1728330" cy="348234"/>
          </a:xfrm>
          <a:prstGeom prst="rect">
            <a:avLst/>
          </a:prstGeom>
        </p:spPr>
        <p:txBody>
          <a:bodyPr anchor="t" rtlCol="false" tIns="0" lIns="0" bIns="0" rIns="0">
            <a:spAutoFit/>
          </a:bodyPr>
          <a:lstStyle/>
          <a:p>
            <a:pPr algn="l">
              <a:lnSpc>
                <a:spcPts val="2688"/>
              </a:lnSpc>
            </a:pPr>
            <a:r>
              <a:rPr lang="en-US" sz="2400">
                <a:solidFill>
                  <a:srgbClr val="FF914D"/>
                </a:solidFill>
                <a:latin typeface="Courier Prime"/>
                <a:ea typeface="Courier Prime"/>
                <a:cs typeface="Courier Prime"/>
                <a:sym typeface="Courier Prime"/>
              </a:rPr>
              <a:t>CSS</a:t>
            </a:r>
          </a:p>
        </p:txBody>
      </p:sp>
      <p:sp>
        <p:nvSpPr>
          <p:cNvPr name="TextBox 15" id="15"/>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tecnologias {</a:t>
            </a:r>
          </a:p>
        </p:txBody>
      </p:sp>
      <p:sp>
        <p:nvSpPr>
          <p:cNvPr name="TextBox 16" id="16"/>
          <p:cNvSpPr txBox="true"/>
          <p:nvPr/>
        </p:nvSpPr>
        <p:spPr>
          <a:xfrm rot="0">
            <a:off x="1953356" y="9750428"/>
            <a:ext cx="2093952" cy="536572"/>
          </a:xfrm>
          <a:prstGeom prst="rect">
            <a:avLst/>
          </a:prstGeom>
        </p:spPr>
        <p:txBody>
          <a:bodyPr anchor="t" rtlCol="false" tIns="0" lIns="0" bIns="0" rIns="0">
            <a:spAutoFit/>
          </a:bodyPr>
          <a:lstStyle/>
          <a:p>
            <a:pPr algn="ctr">
              <a:lnSpc>
                <a:spcPts val="4550"/>
              </a:lnSpc>
              <a:spcBef>
                <a:spcPct val="0"/>
              </a:spcBef>
            </a:pPr>
            <a:r>
              <a:rPr lang="en-US" sz="2500">
                <a:solidFill>
                  <a:srgbClr val="FF914D"/>
                </a:solidFill>
                <a:latin typeface="Courier Prime"/>
                <a:ea typeface="Courier Prime"/>
                <a:cs typeface="Courier Prime"/>
                <a:sym typeface="Courier Prime"/>
              </a:rPr>
              <a:t>javascript</a:t>
            </a:r>
            <a:r>
              <a:rPr lang="en-US" sz="2500">
                <a:solidFill>
                  <a:srgbClr val="000000"/>
                </a:solidFill>
                <a:latin typeface="Courier Prime"/>
                <a:ea typeface="Courier Prime"/>
                <a:cs typeface="Courier Prime"/>
                <a:sym typeface="Courier Prime"/>
              </a:rPr>
              <a:t>b</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028700" y="2874385"/>
            <a:ext cx="9645542" cy="2598034"/>
            <a:chOff x="0" y="0"/>
            <a:chExt cx="3518720" cy="947770"/>
          </a:xfrm>
        </p:grpSpPr>
        <p:sp>
          <p:nvSpPr>
            <p:cNvPr name="Freeform 3" id="3"/>
            <p:cNvSpPr/>
            <p:nvPr/>
          </p:nvSpPr>
          <p:spPr>
            <a:xfrm flipH="false" flipV="false" rot="0">
              <a:off x="0" y="0"/>
              <a:ext cx="3518720" cy="947770"/>
            </a:xfrm>
            <a:custGeom>
              <a:avLst/>
              <a:gdLst/>
              <a:ahLst/>
              <a:cxnLst/>
              <a:rect r="r" b="b" t="t" l="l"/>
              <a:pathLst>
                <a:path h="947770" w="3518720">
                  <a:moveTo>
                    <a:pt x="0" y="0"/>
                  </a:moveTo>
                  <a:lnTo>
                    <a:pt x="3518720" y="0"/>
                  </a:lnTo>
                  <a:lnTo>
                    <a:pt x="3518720" y="947770"/>
                  </a:lnTo>
                  <a:lnTo>
                    <a:pt x="0" y="947770"/>
                  </a:lnTo>
                  <a:close/>
                </a:path>
              </a:pathLst>
            </a:custGeom>
            <a:solidFill>
              <a:srgbClr val="2D2D35"/>
            </a:solidFill>
          </p:spPr>
        </p:sp>
      </p:grpSp>
      <p:grpSp>
        <p:nvGrpSpPr>
          <p:cNvPr name="Group 4" id="4"/>
          <p:cNvGrpSpPr/>
          <p:nvPr/>
        </p:nvGrpSpPr>
        <p:grpSpPr>
          <a:xfrm rot="0">
            <a:off x="1066800" y="6245393"/>
            <a:ext cx="9645542" cy="2598034"/>
            <a:chOff x="0" y="0"/>
            <a:chExt cx="3518720" cy="947770"/>
          </a:xfrm>
        </p:grpSpPr>
        <p:sp>
          <p:nvSpPr>
            <p:cNvPr name="Freeform 5" id="5"/>
            <p:cNvSpPr/>
            <p:nvPr/>
          </p:nvSpPr>
          <p:spPr>
            <a:xfrm flipH="false" flipV="false" rot="0">
              <a:off x="0" y="0"/>
              <a:ext cx="3518720" cy="947770"/>
            </a:xfrm>
            <a:custGeom>
              <a:avLst/>
              <a:gdLst/>
              <a:ahLst/>
              <a:cxnLst/>
              <a:rect r="r" b="b" t="t" l="l"/>
              <a:pathLst>
                <a:path h="947770" w="3518720">
                  <a:moveTo>
                    <a:pt x="0" y="0"/>
                  </a:moveTo>
                  <a:lnTo>
                    <a:pt x="3518720" y="0"/>
                  </a:lnTo>
                  <a:lnTo>
                    <a:pt x="3518720" y="947770"/>
                  </a:lnTo>
                  <a:lnTo>
                    <a:pt x="0" y="947770"/>
                  </a:lnTo>
                  <a:close/>
                </a:path>
              </a:pathLst>
            </a:custGeom>
            <a:solidFill>
              <a:srgbClr val="2D2D35"/>
            </a:solidFill>
          </p:spPr>
        </p:sp>
      </p:grpSp>
      <p:sp>
        <p:nvSpPr>
          <p:cNvPr name="AutoShape 6" id="6"/>
          <p:cNvSpPr/>
          <p:nvPr/>
        </p:nvSpPr>
        <p:spPr>
          <a:xfrm rot="5400000">
            <a:off x="-232217" y="4135302"/>
            <a:ext cx="2598034" cy="0"/>
          </a:xfrm>
          <a:prstGeom prst="line">
            <a:avLst/>
          </a:prstGeom>
          <a:ln cap="flat" w="76200">
            <a:solidFill>
              <a:srgbClr val="737373"/>
            </a:solidFill>
            <a:prstDash val="solid"/>
            <a:headEnd type="none" len="sm" w="sm"/>
            <a:tailEnd type="none" len="sm" w="sm"/>
          </a:ln>
        </p:spPr>
      </p:sp>
      <p:sp>
        <p:nvSpPr>
          <p:cNvPr name="AutoShape 7" id="7"/>
          <p:cNvSpPr/>
          <p:nvPr/>
        </p:nvSpPr>
        <p:spPr>
          <a:xfrm>
            <a:off x="1066800" y="6245393"/>
            <a:ext cx="0" cy="2598034"/>
          </a:xfrm>
          <a:prstGeom prst="line">
            <a:avLst/>
          </a:prstGeom>
          <a:ln cap="flat" w="76200">
            <a:solidFill>
              <a:srgbClr val="737373"/>
            </a:solidFill>
            <a:prstDash val="solid"/>
            <a:headEnd type="none" len="sm" w="sm"/>
            <a:tailEnd type="none" len="sm" w="sm"/>
          </a:ln>
        </p:spPr>
      </p:sp>
      <p:sp>
        <p:nvSpPr>
          <p:cNvPr name="TextBox 8" id="8"/>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Funciones {</a:t>
            </a:r>
          </a:p>
        </p:txBody>
      </p:sp>
      <p:sp>
        <p:nvSpPr>
          <p:cNvPr name="TextBox 9" id="9"/>
          <p:cNvSpPr txBox="true"/>
          <p:nvPr/>
        </p:nvSpPr>
        <p:spPr>
          <a:xfrm rot="0">
            <a:off x="1509030" y="3146322"/>
            <a:ext cx="8524589" cy="739902"/>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Muestra fragmento de código de la Api de proveedores.</a:t>
            </a:r>
          </a:p>
        </p:txBody>
      </p:sp>
      <p:sp>
        <p:nvSpPr>
          <p:cNvPr name="TextBox 10" id="10"/>
          <p:cNvSpPr txBox="true"/>
          <p:nvPr/>
        </p:nvSpPr>
        <p:spPr>
          <a:xfrm rot="0">
            <a:off x="1509030" y="6470244"/>
            <a:ext cx="8524589" cy="377952"/>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Muestra fragmento de código de java</a:t>
            </a:r>
          </a:p>
        </p:txBody>
      </p:sp>
      <p:sp>
        <p:nvSpPr>
          <p:cNvPr name="TextBox 11" id="11"/>
          <p:cNvSpPr txBox="true"/>
          <p:nvPr/>
        </p:nvSpPr>
        <p:spPr>
          <a:xfrm rot="0">
            <a:off x="1509030" y="3876699"/>
            <a:ext cx="6041054" cy="2059367"/>
          </a:xfrm>
          <a:prstGeom prst="rect">
            <a:avLst/>
          </a:prstGeom>
        </p:spPr>
        <p:txBody>
          <a:bodyPr anchor="t" rtlCol="false" tIns="0" lIns="0" bIns="0" rIns="0">
            <a:spAutoFit/>
          </a:bodyPr>
          <a:lstStyle/>
          <a:p>
            <a:pPr algn="l">
              <a:lnSpc>
                <a:spcPts val="2057"/>
              </a:lnSpc>
            </a:pPr>
            <a:r>
              <a:rPr lang="en-US" sz="1700">
                <a:solidFill>
                  <a:srgbClr val="FFFFFF"/>
                </a:solidFill>
                <a:latin typeface="Courier Prime"/>
                <a:ea typeface="Courier Prime"/>
                <a:cs typeface="Courier Prime"/>
                <a:sym typeface="Courier Prime"/>
              </a:rPr>
              <a:t>const nombre = document.getElementById("name")</a:t>
            </a:r>
          </a:p>
          <a:p>
            <a:pPr algn="l">
              <a:lnSpc>
                <a:spcPts val="2057"/>
              </a:lnSpc>
            </a:pPr>
            <a:r>
              <a:rPr lang="en-US" sz="1700">
                <a:solidFill>
                  <a:srgbClr val="FFFFFF"/>
                </a:solidFill>
                <a:latin typeface="Courier Prime"/>
                <a:ea typeface="Courier Prime"/>
                <a:cs typeface="Courier Prime"/>
                <a:sym typeface="Courier Prime"/>
              </a:rPr>
              <a:t>const email = document.getElementById("email")</a:t>
            </a:r>
          </a:p>
          <a:p>
            <a:pPr algn="l">
              <a:lnSpc>
                <a:spcPts val="2057"/>
              </a:lnSpc>
            </a:pPr>
            <a:r>
              <a:rPr lang="en-US" sz="1700">
                <a:solidFill>
                  <a:srgbClr val="FFFFFF"/>
                </a:solidFill>
                <a:latin typeface="Courier Prime"/>
                <a:ea typeface="Courier Prime"/>
                <a:cs typeface="Courier Prime"/>
                <a:sym typeface="Courier Prime"/>
              </a:rPr>
              <a:t>const pass = document.getElementById("password")</a:t>
            </a:r>
          </a:p>
          <a:p>
            <a:pPr algn="l">
              <a:lnSpc>
                <a:spcPts val="2057"/>
              </a:lnSpc>
            </a:pPr>
            <a:r>
              <a:rPr lang="en-US" sz="1700">
                <a:solidFill>
                  <a:srgbClr val="FFFFFF"/>
                </a:solidFill>
                <a:latin typeface="Courier Prime"/>
                <a:ea typeface="Courier Prime"/>
                <a:cs typeface="Courier Prime"/>
                <a:sym typeface="Courier Prime"/>
              </a:rPr>
              <a:t>const form = document.getElementById("form")</a:t>
            </a:r>
          </a:p>
          <a:p>
            <a:pPr algn="l">
              <a:lnSpc>
                <a:spcPts val="2057"/>
              </a:lnSpc>
            </a:pPr>
            <a:r>
              <a:rPr lang="en-US" sz="1700">
                <a:solidFill>
                  <a:srgbClr val="FFFFFF"/>
                </a:solidFill>
                <a:latin typeface="Courier Prime"/>
                <a:ea typeface="Courier Prime"/>
                <a:cs typeface="Courier Prime"/>
                <a:sym typeface="Courier Prime"/>
              </a:rPr>
              <a:t>const parrafo = document.getElementById("warnings")</a:t>
            </a:r>
          </a:p>
          <a:p>
            <a:pPr algn="l">
              <a:lnSpc>
                <a:spcPts val="2057"/>
              </a:lnSpc>
            </a:pPr>
          </a:p>
        </p:txBody>
      </p:sp>
      <p:sp>
        <p:nvSpPr>
          <p:cNvPr name="TextBox 12" id="12"/>
          <p:cNvSpPr txBox="true"/>
          <p:nvPr/>
        </p:nvSpPr>
        <p:spPr>
          <a:xfrm rot="0">
            <a:off x="1509030" y="6829146"/>
            <a:ext cx="7107419" cy="1827174"/>
          </a:xfrm>
          <a:prstGeom prst="rect">
            <a:avLst/>
          </a:prstGeom>
        </p:spPr>
        <p:txBody>
          <a:bodyPr anchor="t" rtlCol="false" tIns="0" lIns="0" bIns="0" rIns="0">
            <a:spAutoFit/>
          </a:bodyPr>
          <a:lstStyle/>
          <a:p>
            <a:pPr algn="l">
              <a:lnSpc>
                <a:spcPts val="2421"/>
              </a:lnSpc>
            </a:pPr>
            <a:r>
              <a:rPr lang="en-US" sz="2001">
                <a:solidFill>
                  <a:srgbClr val="FFFFFF"/>
                </a:solidFill>
                <a:latin typeface="Courier Prime"/>
                <a:ea typeface="Courier Prime"/>
                <a:cs typeface="Courier Prime"/>
                <a:sym typeface="Courier Prime"/>
              </a:rPr>
              <a:t>&lt;script src="https://static.elfsight.com/platform/platform.js" data-use-service-core defer&gt;&lt;/script&gt; &lt;div class="elfsight-app-6facbb2a-fefe-43b8-901a-3689f61a4aff" data-elfsight-app-lazy&gt;&lt;/div&gt;</a:t>
            </a:r>
          </a:p>
        </p:txBody>
      </p:sp>
      <p:sp>
        <p:nvSpPr>
          <p:cNvPr name="TextBox 13" id="13"/>
          <p:cNvSpPr txBox="true"/>
          <p:nvPr/>
        </p:nvSpPr>
        <p:spPr>
          <a:xfrm rot="0">
            <a:off x="11373669" y="3619813"/>
            <a:ext cx="5534548" cy="1101852"/>
          </a:xfrm>
          <a:prstGeom prst="rect">
            <a:avLst/>
          </a:prstGeom>
        </p:spPr>
        <p:txBody>
          <a:bodyPr anchor="t" rtlCol="false" tIns="0" lIns="0" bIns="0" rIns="0">
            <a:spAutoFit/>
          </a:bodyPr>
          <a:lstStyle/>
          <a:p>
            <a:pPr algn="l">
              <a:lnSpc>
                <a:spcPts val="2904"/>
              </a:lnSpc>
            </a:pPr>
            <a:r>
              <a:rPr lang="en-US" sz="2400">
                <a:solidFill>
                  <a:srgbClr val="FFFFFF"/>
                </a:solidFill>
                <a:latin typeface="Courier Prime"/>
                <a:ea typeface="Courier Prime"/>
                <a:cs typeface="Courier Prime"/>
                <a:sym typeface="Courier Prime"/>
              </a:rPr>
              <a:t>las función de Java nos sirve para los formulario y para más cosas</a:t>
            </a:r>
          </a:p>
        </p:txBody>
      </p:sp>
      <p:sp>
        <p:nvSpPr>
          <p:cNvPr name="TextBox 14" id="14"/>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3784964" y="2031664"/>
            <a:ext cx="10718072" cy="6223673"/>
          </a:xfrm>
          <a:custGeom>
            <a:avLst/>
            <a:gdLst/>
            <a:ahLst/>
            <a:cxnLst/>
            <a:rect r="r" b="b" t="t" l="l"/>
            <a:pathLst>
              <a:path h="6223673" w="10718072">
                <a:moveTo>
                  <a:pt x="0" y="0"/>
                </a:moveTo>
                <a:lnTo>
                  <a:pt x="10718072" y="0"/>
                </a:lnTo>
                <a:lnTo>
                  <a:pt x="10718072" y="6223672"/>
                </a:lnTo>
                <a:lnTo>
                  <a:pt x="0" y="6223672"/>
                </a:lnTo>
                <a:lnTo>
                  <a:pt x="0" y="0"/>
                </a:lnTo>
                <a:close/>
              </a:path>
            </a:pathLst>
          </a:custGeom>
          <a:blipFill>
            <a:blip r:embed="rId2"/>
            <a:stretch>
              <a:fillRect l="0" t="0" r="0" b="0"/>
            </a:stretch>
          </a:blipFill>
        </p:spPr>
      </p:sp>
      <p:sp>
        <p:nvSpPr>
          <p:cNvPr name="TextBox 3" id="3"/>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Caso De Uso {</a:t>
            </a:r>
          </a:p>
        </p:txBody>
      </p:sp>
      <p:sp>
        <p:nvSpPr>
          <p:cNvPr name="TextBox 4" id="4"/>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Puntos clave {</a:t>
            </a:r>
          </a:p>
        </p:txBody>
      </p:sp>
      <p:sp>
        <p:nvSpPr>
          <p:cNvPr name="TextBox 3" id="3"/>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4" id="4"/>
          <p:cNvSpPr txBox="true"/>
          <p:nvPr/>
        </p:nvSpPr>
        <p:spPr>
          <a:xfrm rot="0">
            <a:off x="1413994" y="3551816"/>
            <a:ext cx="3159843" cy="133604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Revisión continua del código.</a:t>
            </a:r>
          </a:p>
        </p:txBody>
      </p:sp>
      <p:sp>
        <p:nvSpPr>
          <p:cNvPr name="TextBox 5" id="5"/>
          <p:cNvSpPr txBox="true"/>
          <p:nvPr/>
        </p:nvSpPr>
        <p:spPr>
          <a:xfrm rot="0">
            <a:off x="1413994" y="6854885"/>
            <a:ext cx="3159843" cy="89789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Organizar al equipo.</a:t>
            </a:r>
          </a:p>
        </p:txBody>
      </p:sp>
      <p:sp>
        <p:nvSpPr>
          <p:cNvPr name="TextBox 6" id="6"/>
          <p:cNvSpPr txBox="true"/>
          <p:nvPr/>
        </p:nvSpPr>
        <p:spPr>
          <a:xfrm rot="0">
            <a:off x="5400508" y="3551816"/>
            <a:ext cx="3159843" cy="133604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Optimizar las Apis de proveedores.</a:t>
            </a:r>
          </a:p>
        </p:txBody>
      </p:sp>
      <p:sp>
        <p:nvSpPr>
          <p:cNvPr name="TextBox 7" id="7"/>
          <p:cNvSpPr txBox="true"/>
          <p:nvPr/>
        </p:nvSpPr>
        <p:spPr>
          <a:xfrm rot="0">
            <a:off x="5400508" y="6854885"/>
            <a:ext cx="3159843" cy="133604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Distribuir la faena por bloques.</a:t>
            </a:r>
          </a:p>
        </p:txBody>
      </p:sp>
      <p:sp>
        <p:nvSpPr>
          <p:cNvPr name="TextBox 8" id="8"/>
          <p:cNvSpPr txBox="true"/>
          <p:nvPr/>
        </p:nvSpPr>
        <p:spPr>
          <a:xfrm rot="0">
            <a:off x="9474996" y="3551816"/>
            <a:ext cx="3159843" cy="89789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Corregir errores.</a:t>
            </a:r>
          </a:p>
        </p:txBody>
      </p:sp>
      <p:sp>
        <p:nvSpPr>
          <p:cNvPr name="TextBox 9" id="9"/>
          <p:cNvSpPr txBox="true"/>
          <p:nvPr/>
        </p:nvSpPr>
        <p:spPr>
          <a:xfrm rot="0">
            <a:off x="9474996" y="6854885"/>
            <a:ext cx="3159843" cy="133604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Subir los cambios a la vez.</a:t>
            </a:r>
          </a:p>
        </p:txBody>
      </p:sp>
      <p:sp>
        <p:nvSpPr>
          <p:cNvPr name="TextBox 10" id="10"/>
          <p:cNvSpPr txBox="true"/>
          <p:nvPr/>
        </p:nvSpPr>
        <p:spPr>
          <a:xfrm rot="0">
            <a:off x="13714163" y="3551816"/>
            <a:ext cx="3159843" cy="133604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Optimizar el rendimiento general.</a:t>
            </a:r>
          </a:p>
        </p:txBody>
      </p:sp>
      <p:sp>
        <p:nvSpPr>
          <p:cNvPr name="TextBox 11" id="11"/>
          <p:cNvSpPr txBox="true"/>
          <p:nvPr/>
        </p:nvSpPr>
        <p:spPr>
          <a:xfrm rot="0">
            <a:off x="13714163" y="6854885"/>
            <a:ext cx="3159843" cy="133604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Limpiar la base de datos.</a:t>
            </a:r>
          </a:p>
        </p:txBody>
      </p:sp>
      <p:sp>
        <p:nvSpPr>
          <p:cNvPr name="TextBox 12" id="12"/>
          <p:cNvSpPr txBox="true"/>
          <p:nvPr/>
        </p:nvSpPr>
        <p:spPr>
          <a:xfrm rot="0">
            <a:off x="1263407" y="2496843"/>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01</a:t>
            </a:r>
          </a:p>
        </p:txBody>
      </p:sp>
      <p:sp>
        <p:nvSpPr>
          <p:cNvPr name="TextBox 13" id="13"/>
          <p:cNvSpPr txBox="true"/>
          <p:nvPr/>
        </p:nvSpPr>
        <p:spPr>
          <a:xfrm rot="0">
            <a:off x="1263407" y="5817422"/>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05</a:t>
            </a:r>
          </a:p>
        </p:txBody>
      </p:sp>
      <p:sp>
        <p:nvSpPr>
          <p:cNvPr name="TextBox 14" id="14"/>
          <p:cNvSpPr txBox="true"/>
          <p:nvPr/>
        </p:nvSpPr>
        <p:spPr>
          <a:xfrm rot="0">
            <a:off x="5197572" y="2496843"/>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02</a:t>
            </a:r>
          </a:p>
        </p:txBody>
      </p:sp>
      <p:sp>
        <p:nvSpPr>
          <p:cNvPr name="TextBox 15" id="15"/>
          <p:cNvSpPr txBox="true"/>
          <p:nvPr/>
        </p:nvSpPr>
        <p:spPr>
          <a:xfrm rot="0">
            <a:off x="5197572" y="5817422"/>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06</a:t>
            </a:r>
          </a:p>
        </p:txBody>
      </p:sp>
      <p:sp>
        <p:nvSpPr>
          <p:cNvPr name="TextBox 16" id="16"/>
          <p:cNvSpPr txBox="true"/>
          <p:nvPr/>
        </p:nvSpPr>
        <p:spPr>
          <a:xfrm rot="0">
            <a:off x="9330249" y="2496843"/>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03</a:t>
            </a:r>
          </a:p>
        </p:txBody>
      </p:sp>
      <p:sp>
        <p:nvSpPr>
          <p:cNvPr name="TextBox 17" id="17"/>
          <p:cNvSpPr txBox="true"/>
          <p:nvPr/>
        </p:nvSpPr>
        <p:spPr>
          <a:xfrm rot="0">
            <a:off x="9330249" y="5817422"/>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07</a:t>
            </a:r>
          </a:p>
        </p:txBody>
      </p:sp>
      <p:sp>
        <p:nvSpPr>
          <p:cNvPr name="TextBox 18" id="18"/>
          <p:cNvSpPr txBox="true"/>
          <p:nvPr/>
        </p:nvSpPr>
        <p:spPr>
          <a:xfrm rot="0">
            <a:off x="13589253" y="2496843"/>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04</a:t>
            </a:r>
          </a:p>
        </p:txBody>
      </p:sp>
      <p:sp>
        <p:nvSpPr>
          <p:cNvPr name="TextBox 19" id="19"/>
          <p:cNvSpPr txBox="true"/>
          <p:nvPr/>
        </p:nvSpPr>
        <p:spPr>
          <a:xfrm rot="0">
            <a:off x="13589253" y="5817422"/>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08</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9144000"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Freeform 4" id="4"/>
          <p:cNvSpPr/>
          <p:nvPr/>
        </p:nvSpPr>
        <p:spPr>
          <a:xfrm flipH="false" flipV="false" rot="0">
            <a:off x="11270131" y="3034665"/>
            <a:ext cx="5062316" cy="4114800"/>
          </a:xfrm>
          <a:custGeom>
            <a:avLst/>
            <a:gdLst/>
            <a:ahLst/>
            <a:cxnLst/>
            <a:rect r="r" b="b" t="t" l="l"/>
            <a:pathLst>
              <a:path h="4114800" w="5062316">
                <a:moveTo>
                  <a:pt x="0" y="0"/>
                </a:moveTo>
                <a:lnTo>
                  <a:pt x="5062316" y="0"/>
                </a:lnTo>
                <a:lnTo>
                  <a:pt x="506231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Cambios {</a:t>
            </a:r>
          </a:p>
        </p:txBody>
      </p:sp>
      <p:sp>
        <p:nvSpPr>
          <p:cNvPr name="TextBox 6" id="6"/>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7" id="7"/>
          <p:cNvSpPr txBox="true"/>
          <p:nvPr/>
        </p:nvSpPr>
        <p:spPr>
          <a:xfrm rot="0">
            <a:off x="607814" y="2342379"/>
            <a:ext cx="8536186" cy="3842386"/>
          </a:xfrm>
          <a:prstGeom prst="rect">
            <a:avLst/>
          </a:prstGeom>
        </p:spPr>
        <p:txBody>
          <a:bodyPr anchor="t" rtlCol="false" tIns="0" lIns="0" bIns="0" rIns="0">
            <a:spAutoFit/>
          </a:bodyPr>
          <a:lstStyle/>
          <a:p>
            <a:pPr algn="l">
              <a:lnSpc>
                <a:spcPts val="6119"/>
              </a:lnSpc>
            </a:pPr>
            <a:r>
              <a:rPr lang="en-US" sz="4499">
                <a:solidFill>
                  <a:srgbClr val="FFFFFF"/>
                </a:solidFill>
                <a:latin typeface="Courier Prime"/>
                <a:ea typeface="Courier Prime"/>
                <a:cs typeface="Courier Prime"/>
                <a:sym typeface="Courier Prime"/>
              </a:rPr>
              <a:t>la ultima actualizacion fue agregar el instagram,login con autenticacion y una base de datos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9144000"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Freeform 4" id="4"/>
          <p:cNvSpPr/>
          <p:nvPr/>
        </p:nvSpPr>
        <p:spPr>
          <a:xfrm flipH="false" flipV="false" rot="0">
            <a:off x="9616668" y="2186918"/>
            <a:ext cx="8369242" cy="5913164"/>
          </a:xfrm>
          <a:custGeom>
            <a:avLst/>
            <a:gdLst/>
            <a:ahLst/>
            <a:cxnLst/>
            <a:rect r="r" b="b" t="t" l="l"/>
            <a:pathLst>
              <a:path h="5913164" w="8369242">
                <a:moveTo>
                  <a:pt x="0" y="0"/>
                </a:moveTo>
                <a:lnTo>
                  <a:pt x="8369242" y="0"/>
                </a:lnTo>
                <a:lnTo>
                  <a:pt x="8369242" y="5913164"/>
                </a:lnTo>
                <a:lnTo>
                  <a:pt x="0" y="5913164"/>
                </a:lnTo>
                <a:lnTo>
                  <a:pt x="0" y="0"/>
                </a:lnTo>
                <a:close/>
              </a:path>
            </a:pathLst>
          </a:custGeom>
          <a:blipFill>
            <a:blip r:embed="rId2"/>
            <a:stretch>
              <a:fillRect l="0" t="0" r="0" b="0"/>
            </a:stretch>
          </a:blipFill>
        </p:spPr>
      </p:sp>
      <p:sp>
        <p:nvSpPr>
          <p:cNvPr name="TextBox 5" id="5"/>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Código {</a:t>
            </a:r>
          </a:p>
        </p:txBody>
      </p:sp>
      <p:sp>
        <p:nvSpPr>
          <p:cNvPr name="TextBox 6" id="6"/>
          <p:cNvSpPr txBox="true"/>
          <p:nvPr/>
        </p:nvSpPr>
        <p:spPr>
          <a:xfrm rot="0">
            <a:off x="1180111" y="2847213"/>
            <a:ext cx="6988679" cy="3582037"/>
          </a:xfrm>
          <a:prstGeom prst="rect">
            <a:avLst/>
          </a:prstGeom>
        </p:spPr>
        <p:txBody>
          <a:bodyPr anchor="t" rtlCol="false" tIns="0" lIns="0" bIns="0" rIns="0">
            <a:spAutoFit/>
          </a:bodyPr>
          <a:lstStyle/>
          <a:p>
            <a:pPr algn="l">
              <a:lnSpc>
                <a:spcPts val="9519"/>
              </a:lnSpc>
            </a:pPr>
            <a:r>
              <a:rPr lang="en-US" sz="6999">
                <a:solidFill>
                  <a:srgbClr val="FFFFFF"/>
                </a:solidFill>
                <a:latin typeface="Courier Prime"/>
                <a:ea typeface="Courier Prime"/>
                <a:cs typeface="Courier Prime"/>
                <a:sym typeface="Courier Prime"/>
              </a:rPr>
              <a:t>ahora vamos a mostrar el código</a:t>
            </a:r>
          </a:p>
        </p:txBody>
      </p:sp>
      <p:sp>
        <p:nvSpPr>
          <p:cNvPr name="TextBox 7" id="7"/>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DAGEef39CaQ</dc:identifier>
  <dcterms:modified xsi:type="dcterms:W3CDTF">2011-08-01T06:04:30Z</dcterms:modified>
  <cp:revision>1</cp:revision>
  <dc:title>Austral Rent A Car </dc:title>
</cp:coreProperties>
</file>