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EBDF-2AE2-4FAC-8594-5DF8BA43141F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869-FB1E-4193-8485-D083FB84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2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EBDF-2AE2-4FAC-8594-5DF8BA43141F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869-FB1E-4193-8485-D083FB84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9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EBDF-2AE2-4FAC-8594-5DF8BA43141F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869-FB1E-4193-8485-D083FB84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4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EBDF-2AE2-4FAC-8594-5DF8BA43141F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869-FB1E-4193-8485-D083FB84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0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EBDF-2AE2-4FAC-8594-5DF8BA43141F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869-FB1E-4193-8485-D083FB84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7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EBDF-2AE2-4FAC-8594-5DF8BA43141F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869-FB1E-4193-8485-D083FB84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2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EBDF-2AE2-4FAC-8594-5DF8BA43141F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869-FB1E-4193-8485-D083FB84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1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EBDF-2AE2-4FAC-8594-5DF8BA43141F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869-FB1E-4193-8485-D083FB84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1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EBDF-2AE2-4FAC-8594-5DF8BA43141F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869-FB1E-4193-8485-D083FB84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2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EBDF-2AE2-4FAC-8594-5DF8BA43141F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869-FB1E-4193-8485-D083FB84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EBDF-2AE2-4FAC-8594-5DF8BA43141F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869-FB1E-4193-8485-D083FB84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6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CEBDF-2AE2-4FAC-8594-5DF8BA43141F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5E869-FB1E-4193-8485-D083FB84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9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4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6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1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46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36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23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1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002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BARBIE</dc:creator>
  <cp:lastModifiedBy>BARBIE</cp:lastModifiedBy>
  <cp:revision>2</cp:revision>
  <dcterms:created xsi:type="dcterms:W3CDTF">2018-07-28T21:52:16Z</dcterms:created>
  <dcterms:modified xsi:type="dcterms:W3CDTF">2018-07-28T21:56:37Z</dcterms:modified>
</cp:coreProperties>
</file>