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7"/>
  </p:notesMasterIdLst>
  <p:handoutMasterIdLst>
    <p:handoutMasterId r:id="rId28"/>
  </p:handoutMasterIdLst>
  <p:sldIdLst>
    <p:sldId id="257" r:id="rId7"/>
    <p:sldId id="550" r:id="rId8"/>
    <p:sldId id="609" r:id="rId9"/>
    <p:sldId id="256" r:id="rId10"/>
    <p:sldId id="1650" r:id="rId11"/>
    <p:sldId id="1653" r:id="rId12"/>
    <p:sldId id="1667" r:id="rId13"/>
    <p:sldId id="1660" r:id="rId14"/>
    <p:sldId id="1662" r:id="rId15"/>
    <p:sldId id="1661" r:id="rId16"/>
    <p:sldId id="1663" r:id="rId17"/>
    <p:sldId id="1651" r:id="rId18"/>
    <p:sldId id="1658" r:id="rId19"/>
    <p:sldId id="1668" r:id="rId20"/>
    <p:sldId id="1659" r:id="rId21"/>
    <p:sldId id="1670" r:id="rId22"/>
    <p:sldId id="1656" r:id="rId23"/>
    <p:sldId id="1657" r:id="rId24"/>
    <p:sldId id="1669" r:id="rId25"/>
    <p:sldId id="614" r:id="rId2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5355" autoAdjust="0"/>
  </p:normalViewPr>
  <p:slideViewPr>
    <p:cSldViewPr snapToGrid="0">
      <p:cViewPr varScale="1">
        <p:scale>
          <a:sx n="107" d="100"/>
          <a:sy n="107" d="100"/>
        </p:scale>
        <p:origin x="176" y="5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222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Introduction to OASYS-SRW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Beamline Optics Design and Simulation Workshop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Hamburg, Germany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May 19-22, 2025 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Gratings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D4ECB-0ABF-0143-BB5F-C5D65FFB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597593"/>
            <a:ext cx="118364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Crystals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8A590-748F-5443-83EE-F42FF5D2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54000"/>
            <a:ext cx="11099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Propagation modes</a:t>
            </a:r>
          </a:p>
        </p:txBody>
      </p:sp>
    </p:spTree>
    <p:extLst>
      <p:ext uri="{BB962C8B-B14F-4D97-AF65-F5344CB8AC3E}">
        <p14:creationId xmlns:p14="http://schemas.microsoft.com/office/powerpoint/2010/main" val="31874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Modes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3140E-D665-9544-AAD4-C1EFDE76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21" y="812800"/>
            <a:ext cx="1219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Modes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0C0D2-7FE2-004F-A863-7BD5ABC4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" y="662529"/>
            <a:ext cx="1206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Multi-Electron Tools</a:t>
            </a:r>
          </a:p>
        </p:txBody>
      </p:sp>
    </p:spTree>
    <p:extLst>
      <p:ext uri="{BB962C8B-B14F-4D97-AF65-F5344CB8AC3E}">
        <p14:creationId xmlns:p14="http://schemas.microsoft.com/office/powerpoint/2010/main" val="40847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Multi-Electron Loops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59B6A-694F-0641-B72A-89DAF80A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1" y="692509"/>
            <a:ext cx="1163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Multi-Electron Loops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07569-C644-6647-94EA-3CBD0FF6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1" y="662529"/>
            <a:ext cx="118872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180B8-6E77-F84A-BAF2-DB9694870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5"/>
          <a:stretch/>
        </p:blipFill>
        <p:spPr>
          <a:xfrm>
            <a:off x="497167" y="161319"/>
            <a:ext cx="11388736" cy="6344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Native SRW Tools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208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767094-E5A2-F843-86AE-392EE96F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1" y="594610"/>
            <a:ext cx="11861800" cy="6248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Native SRW Tools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7577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OASYS Automations</a:t>
            </a:r>
          </a:p>
          <a:p>
            <a:r>
              <a:rPr lang="en-US" dirty="0"/>
              <a:t>Propagation modes</a:t>
            </a:r>
          </a:p>
          <a:p>
            <a:r>
              <a:rPr lang="en-US" dirty="0"/>
              <a:t>Multi-Electron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20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Introduction to OASYS-SRW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001F7-B412-A74A-AC78-D5865E7C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0" y="922310"/>
            <a:ext cx="1173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OASYS Automations</a:t>
            </a:r>
          </a:p>
        </p:txBody>
      </p:sp>
    </p:spTree>
    <p:extLst>
      <p:ext uri="{BB962C8B-B14F-4D97-AF65-F5344CB8AC3E}">
        <p14:creationId xmlns:p14="http://schemas.microsoft.com/office/powerpoint/2010/main" val="17664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Sources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FE2A3-38A7-3444-BD80-52BA22FA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1" y="876300"/>
            <a:ext cx="12090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Optics Elements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F0E73-D8AA-AC45-870D-A90441EE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5" y="790284"/>
            <a:ext cx="115189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Optics Elements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08174-7491-C94F-B739-1669F9EC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9" y="631534"/>
            <a:ext cx="110109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Gratings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F1F2A-F4F7-9146-9262-0457860E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5" y="961734"/>
            <a:ext cx="1169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20443</TotalTime>
  <Words>481</Words>
  <Application>Microsoft Macintosh PowerPoint</Application>
  <PresentationFormat>Widescreen</PresentationFormat>
  <Paragraphs>79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Grande</vt:lpstr>
      <vt:lpstr>Times New Roman</vt:lpstr>
      <vt:lpstr>Wingdings</vt:lpstr>
      <vt:lpstr>1_presentation_4x3</vt:lpstr>
      <vt:lpstr>2_presentation_4x3</vt:lpstr>
      <vt:lpstr>Introduction to OASYS-SRW</vt:lpstr>
      <vt:lpstr>Outline</vt:lpstr>
      <vt:lpstr>PowerPoint Presentation</vt:lpstr>
      <vt:lpstr>Introduction to OASYS-SRW</vt:lpstr>
      <vt:lpstr>PowerPoint Presentation</vt:lpstr>
      <vt:lpstr>OASYS Automations: Sources</vt:lpstr>
      <vt:lpstr>OASYS Automations: Optics Elements</vt:lpstr>
      <vt:lpstr>OASYS Automations: Optics Elements</vt:lpstr>
      <vt:lpstr>OASYS Automations: Gratings</vt:lpstr>
      <vt:lpstr>OASYS Automations: Gratings</vt:lpstr>
      <vt:lpstr>OASYS Automations: Crystals</vt:lpstr>
      <vt:lpstr>PowerPoint Presentation</vt:lpstr>
      <vt:lpstr>Propagation Modes</vt:lpstr>
      <vt:lpstr>Propagation Modes</vt:lpstr>
      <vt:lpstr>PowerPoint Presentation</vt:lpstr>
      <vt:lpstr>Multi-Electron Loops</vt:lpstr>
      <vt:lpstr>Multi-Electron Loops</vt:lpstr>
      <vt:lpstr>Native SRW Tools</vt:lpstr>
      <vt:lpstr>Native SRW Tools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Luca Rebuffi</cp:lastModifiedBy>
  <cp:revision>1164</cp:revision>
  <cp:lastPrinted>2016-07-21T14:48:34Z</cp:lastPrinted>
  <dcterms:created xsi:type="dcterms:W3CDTF">2016-03-31T16:17:22Z</dcterms:created>
  <dcterms:modified xsi:type="dcterms:W3CDTF">2025-05-09T15:39:57Z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