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8" r:id="rId2"/>
    <p:sldId id="30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B48F-6A8E-41E1-B486-D031BDFF61F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D62EB-829E-EE43-9AF8-2E88DA10C770}"/>
              </a:ext>
            </a:extLst>
          </p:cNvPr>
          <p:cNvSpPr/>
          <p:nvPr/>
        </p:nvSpPr>
        <p:spPr>
          <a:xfrm>
            <a:off x="4565015" y="112426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Spatiotemporal MS density values from VAST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75CF8-61C6-A24E-AE4E-B76C3E45F4A8}"/>
              </a:ext>
            </a:extLst>
          </p:cNvPr>
          <p:cNvSpPr/>
          <p:nvPr/>
        </p:nvSpPr>
        <p:spPr>
          <a:xfrm>
            <a:off x="4565015" y="271926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analysis_scripts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optimization_data.R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B5BA32-6E66-44FD-B58E-85DE7C74FE72}"/>
              </a:ext>
            </a:extLst>
          </p:cNvPr>
          <p:cNvSpPr/>
          <p:nvPr/>
        </p:nvSpPr>
        <p:spPr>
          <a:xfrm>
            <a:off x="7004101" y="989502"/>
            <a:ext cx="2179227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model_11/trawlable/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706905-F93C-4C48-A295-5887E1983B8E}"/>
              </a:ext>
            </a:extLst>
          </p:cNvPr>
          <p:cNvCxnSpPr>
            <a:cxnSpLocks/>
            <a:stCxn id="3" idx="2"/>
            <a:endCxn id="70" idx="0"/>
          </p:cNvCxnSpPr>
          <p:nvPr/>
        </p:nvCxnSpPr>
        <p:spPr>
          <a:xfrm>
            <a:off x="6096000" y="442436"/>
            <a:ext cx="1997715" cy="547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DD19FA-95DF-453C-8EC4-A97868B5C915}"/>
              </a:ext>
            </a:extLst>
          </p:cNvPr>
          <p:cNvSpPr/>
          <p:nvPr/>
        </p:nvSpPr>
        <p:spPr>
          <a:xfrm>
            <a:off x="4565016" y="1547500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Survey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723A7-4057-44E4-ABED-E887DFF90B9F}"/>
              </a:ext>
            </a:extLst>
          </p:cNvPr>
          <p:cNvSpPr/>
          <p:nvPr/>
        </p:nvSpPr>
        <p:spPr>
          <a:xfrm>
            <a:off x="4565016" y="1707000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</a:t>
            </a:r>
            <a:r>
              <a:rPr lang="en-US" sz="825" i="1" dirty="0">
                <a:solidFill>
                  <a:schemeClr val="tx1"/>
                </a:solidFill>
              </a:rPr>
              <a:t> /</a:t>
            </a:r>
            <a:r>
              <a:rPr lang="en-US" sz="825" i="1" dirty="0" err="1">
                <a:solidFill>
                  <a:schemeClr val="tx1"/>
                </a:solidFill>
              </a:rPr>
              <a:t>analysis_scripts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Survey_Optimization.R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83A4E-E9B2-40F6-8EE4-D19A5BFCDFD6}"/>
              </a:ext>
            </a:extLst>
          </p:cNvPr>
          <p:cNvCxnSpPr>
            <a:cxnSpLocks/>
            <a:stCxn id="70" idx="2"/>
            <a:endCxn id="4" idx="0"/>
          </p:cNvCxnSpPr>
          <p:nvPr/>
        </p:nvCxnSpPr>
        <p:spPr>
          <a:xfrm flipH="1">
            <a:off x="6096001" y="1160012"/>
            <a:ext cx="1997714" cy="387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839904-93A8-43A2-AE94-F10D1C1142EA}"/>
              </a:ext>
            </a:extLst>
          </p:cNvPr>
          <p:cNvSpPr/>
          <p:nvPr/>
        </p:nvSpPr>
        <p:spPr>
          <a:xfrm>
            <a:off x="9988192" y="198281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989077-596A-46C8-9854-6BD581786E3C}"/>
              </a:ext>
            </a:extLst>
          </p:cNvPr>
          <p:cNvSpPr/>
          <p:nvPr/>
        </p:nvSpPr>
        <p:spPr>
          <a:xfrm>
            <a:off x="3369361" y="989463"/>
            <a:ext cx="2179227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model_11/trawlable/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EF2CE-6080-45E4-A57A-AE0ABCABF0FD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4458975" y="442436"/>
            <a:ext cx="1637025" cy="547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22F4AF-A251-4357-94A3-62B714313A0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458975" y="1159973"/>
            <a:ext cx="1637026" cy="38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981A06-E970-472F-A756-959145574205}"/>
              </a:ext>
            </a:extLst>
          </p:cNvPr>
          <p:cNvSpPr/>
          <p:nvPr/>
        </p:nvSpPr>
        <p:spPr>
          <a:xfrm>
            <a:off x="9549325" y="1268481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305246-E7DB-4CB9-9CE3-EF948DF5099A}"/>
              </a:ext>
            </a:extLst>
          </p:cNvPr>
          <p:cNvGrpSpPr/>
          <p:nvPr/>
        </p:nvGrpSpPr>
        <p:grpSpPr>
          <a:xfrm>
            <a:off x="7004100" y="2319429"/>
            <a:ext cx="3351479" cy="624666"/>
            <a:chOff x="7004100" y="2747692"/>
            <a:chExt cx="3351479" cy="6246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C7B09E-0A5D-41CD-BD34-AA26463C178A}"/>
                </a:ext>
              </a:extLst>
            </p:cNvPr>
            <p:cNvSpPr/>
            <p:nvPr/>
          </p:nvSpPr>
          <p:spPr>
            <a:xfrm>
              <a:off x="7004100" y="2747692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</a:t>
              </a:r>
              <a:r>
                <a:rPr lang="en-US" sz="825" i="1" dirty="0" err="1">
                  <a:solidFill>
                    <a:schemeClr val="tx1"/>
                  </a:solidFill>
                </a:rPr>
                <a:t>full_domain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/boat1/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4CF66E-565D-4717-9CC8-A1F33CA019E0}"/>
                </a:ext>
              </a:extLst>
            </p:cNvPr>
            <p:cNvSpPr/>
            <p:nvPr/>
          </p:nvSpPr>
          <p:spPr>
            <a:xfrm>
              <a:off x="7004100" y="2955914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</a:t>
              </a:r>
              <a:r>
                <a:rPr lang="en-US" sz="825" i="1" dirty="0" err="1">
                  <a:solidFill>
                    <a:schemeClr val="tx1"/>
                  </a:solidFill>
                </a:rPr>
                <a:t>full_domain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/boat2/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B4E3C3-5643-439F-8D4A-F791007FBA1D}"/>
                </a:ext>
              </a:extLst>
            </p:cNvPr>
            <p:cNvSpPr/>
            <p:nvPr/>
          </p:nvSpPr>
          <p:spPr>
            <a:xfrm>
              <a:off x="7004100" y="3164136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</a:t>
              </a:r>
              <a:r>
                <a:rPr lang="en-US" sz="825" i="1" dirty="0" err="1">
                  <a:solidFill>
                    <a:schemeClr val="tx1"/>
                  </a:solidFill>
                </a:rPr>
                <a:t>full_domain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/boat3/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AF27BC9-D645-49CF-865A-62ECF20AE66D}"/>
              </a:ext>
            </a:extLst>
          </p:cNvPr>
          <p:cNvGrpSpPr/>
          <p:nvPr/>
        </p:nvGrpSpPr>
        <p:grpSpPr>
          <a:xfrm>
            <a:off x="2119680" y="2319429"/>
            <a:ext cx="3351479" cy="624666"/>
            <a:chOff x="7004100" y="2747692"/>
            <a:chExt cx="3351479" cy="62466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041C4A-411E-4015-91C0-3BEE0EF5E682}"/>
                </a:ext>
              </a:extLst>
            </p:cNvPr>
            <p:cNvSpPr/>
            <p:nvPr/>
          </p:nvSpPr>
          <p:spPr>
            <a:xfrm>
              <a:off x="7004100" y="2747692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/boat1/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E2E0D3-DE5A-4ED6-820D-2D37E28213A6}"/>
                </a:ext>
              </a:extLst>
            </p:cNvPr>
            <p:cNvSpPr/>
            <p:nvPr/>
          </p:nvSpPr>
          <p:spPr>
            <a:xfrm>
              <a:off x="7004100" y="2955914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/boat2/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8D02DA-9EB8-484F-956C-9CE0384F4BA9}"/>
                </a:ext>
              </a:extLst>
            </p:cNvPr>
            <p:cNvSpPr/>
            <p:nvPr/>
          </p:nvSpPr>
          <p:spPr>
            <a:xfrm>
              <a:off x="7004100" y="3164136"/>
              <a:ext cx="3351479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/boat3/</a:t>
              </a:r>
              <a:r>
                <a:rPr lang="en-US" sz="825" i="1" dirty="0" err="1">
                  <a:solidFill>
                    <a:schemeClr val="tx1"/>
                  </a:solidFill>
                </a:rPr>
                <a:t>XXStrXXRun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509550-375E-4A88-BB54-B13505CE580C}"/>
              </a:ext>
            </a:extLst>
          </p:cNvPr>
          <p:cNvCxnSpPr>
            <a:cxnSpLocks/>
            <a:stCxn id="5" idx="2"/>
            <a:endCxn id="88" idx="0"/>
          </p:cNvCxnSpPr>
          <p:nvPr/>
        </p:nvCxnSpPr>
        <p:spPr>
          <a:xfrm flipH="1">
            <a:off x="3795420" y="1877510"/>
            <a:ext cx="2300581" cy="44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7A97BA-6BBB-4BFF-837C-5536D6DF18EF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6096001" y="1877510"/>
            <a:ext cx="2583839" cy="44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360AFFE-1A63-443D-912E-4D6E807858F3}"/>
              </a:ext>
            </a:extLst>
          </p:cNvPr>
          <p:cNvSpPr/>
          <p:nvPr/>
        </p:nvSpPr>
        <p:spPr>
          <a:xfrm>
            <a:off x="4565015" y="3437291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Knitting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1FB2BF-3FD2-4DFD-AFE5-EB9DC00D9326}"/>
              </a:ext>
            </a:extLst>
          </p:cNvPr>
          <p:cNvSpPr/>
          <p:nvPr/>
        </p:nvSpPr>
        <p:spPr>
          <a:xfrm>
            <a:off x="4565015" y="3596791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</a:t>
            </a:r>
            <a:r>
              <a:rPr lang="en-US" sz="825" i="1" dirty="0">
                <a:solidFill>
                  <a:schemeClr val="tx1"/>
                </a:solidFill>
              </a:rPr>
              <a:t> /</a:t>
            </a:r>
            <a:r>
              <a:rPr lang="en-US" sz="825" i="1" dirty="0" err="1">
                <a:solidFill>
                  <a:schemeClr val="tx1"/>
                </a:solidFill>
              </a:rPr>
              <a:t>analysis_scripts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knitting_runs.R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A9394D8-B152-4C14-B0D7-8073D5743AC4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6096000" y="2944095"/>
            <a:ext cx="2583840" cy="49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6BA6C2-BCD2-4CD0-A627-3250E93EF5C6}"/>
              </a:ext>
            </a:extLst>
          </p:cNvPr>
          <p:cNvCxnSpPr>
            <a:cxnSpLocks/>
            <a:stCxn id="90" idx="2"/>
            <a:endCxn id="40" idx="0"/>
          </p:cNvCxnSpPr>
          <p:nvPr/>
        </p:nvCxnSpPr>
        <p:spPr>
          <a:xfrm>
            <a:off x="3795420" y="2944095"/>
            <a:ext cx="2300580" cy="49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1A4958-1754-4168-9066-B341CE245782}"/>
              </a:ext>
            </a:extLst>
          </p:cNvPr>
          <p:cNvSpPr/>
          <p:nvPr/>
        </p:nvSpPr>
        <p:spPr>
          <a:xfrm>
            <a:off x="1644191" y="4240627"/>
            <a:ext cx="3976321" cy="208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model_11/trawlable/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optimization_knitted_results.RData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52C0D6-84AA-430B-98DF-AAB67D4343D0}"/>
              </a:ext>
            </a:extLst>
          </p:cNvPr>
          <p:cNvSpPr/>
          <p:nvPr/>
        </p:nvSpPr>
        <p:spPr>
          <a:xfrm>
            <a:off x="6818082" y="4240627"/>
            <a:ext cx="4041647" cy="208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</a:t>
            </a:r>
            <a:r>
              <a:rPr lang="en-US" sz="825" i="1" dirty="0" err="1">
                <a:solidFill>
                  <a:schemeClr val="tx1"/>
                </a:solidFill>
              </a:rPr>
              <a:t>full_domain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optimization_knitted_results.RData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DE9178-2493-450A-B1C6-E25D3221BB6D}"/>
              </a:ext>
            </a:extLst>
          </p:cNvPr>
          <p:cNvCxnSpPr>
            <a:cxnSpLocks/>
            <a:stCxn id="41" idx="2"/>
            <a:endCxn id="102" idx="0"/>
          </p:cNvCxnSpPr>
          <p:nvPr/>
        </p:nvCxnSpPr>
        <p:spPr>
          <a:xfrm>
            <a:off x="6096000" y="3767301"/>
            <a:ext cx="2742906" cy="473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79A38C2-597C-45D4-88E2-83D1317606E4}"/>
              </a:ext>
            </a:extLst>
          </p:cNvPr>
          <p:cNvCxnSpPr>
            <a:cxnSpLocks/>
            <a:stCxn id="41" idx="2"/>
            <a:endCxn id="100" idx="0"/>
          </p:cNvCxnSpPr>
          <p:nvPr/>
        </p:nvCxnSpPr>
        <p:spPr>
          <a:xfrm flipH="1">
            <a:off x="3632352" y="3767301"/>
            <a:ext cx="2463648" cy="473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D62EB-829E-EE43-9AF8-2E88DA10C770}"/>
              </a:ext>
            </a:extLst>
          </p:cNvPr>
          <p:cNvSpPr/>
          <p:nvPr/>
        </p:nvSpPr>
        <p:spPr>
          <a:xfrm>
            <a:off x="4565015" y="540689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Spatiotemporal MS density values from VAST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75CF8-61C6-A24E-AE4E-B76C3E45F4A8}"/>
              </a:ext>
            </a:extLst>
          </p:cNvPr>
          <p:cNvSpPr/>
          <p:nvPr/>
        </p:nvSpPr>
        <p:spPr>
          <a:xfrm>
            <a:off x="4565015" y="700189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optimization_data.R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B5BA32-6E66-44FD-B58E-85DE7C74FE72}"/>
              </a:ext>
            </a:extLst>
          </p:cNvPr>
          <p:cNvSpPr/>
          <p:nvPr/>
        </p:nvSpPr>
        <p:spPr>
          <a:xfrm>
            <a:off x="5224463" y="1333864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706905-F93C-4C48-A295-5887E1983B8E}"/>
              </a:ext>
            </a:extLst>
          </p:cNvPr>
          <p:cNvCxnSpPr>
            <a:cxnSpLocks/>
            <a:stCxn id="3" idx="2"/>
            <a:endCxn id="70" idx="0"/>
          </p:cNvCxnSpPr>
          <p:nvPr/>
        </p:nvCxnSpPr>
        <p:spPr>
          <a:xfrm>
            <a:off x="6096000" y="870699"/>
            <a:ext cx="0" cy="46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DD19FA-95DF-453C-8EC4-A97868B5C915}"/>
              </a:ext>
            </a:extLst>
          </p:cNvPr>
          <p:cNvSpPr/>
          <p:nvPr/>
        </p:nvSpPr>
        <p:spPr>
          <a:xfrm>
            <a:off x="4565016" y="1975763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Survey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723A7-4057-44E4-ABED-E887DFF90B9F}"/>
              </a:ext>
            </a:extLst>
          </p:cNvPr>
          <p:cNvSpPr/>
          <p:nvPr/>
        </p:nvSpPr>
        <p:spPr>
          <a:xfrm>
            <a:off x="4565016" y="2135263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Survey_Optimization.R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83A4E-E9B2-40F6-8EE4-D19A5BFCDFD6}"/>
              </a:ext>
            </a:extLst>
          </p:cNvPr>
          <p:cNvCxnSpPr>
            <a:cxnSpLocks/>
            <a:stCxn id="70" idx="2"/>
            <a:endCxn id="4" idx="0"/>
          </p:cNvCxnSpPr>
          <p:nvPr/>
        </p:nvCxnSpPr>
        <p:spPr>
          <a:xfrm>
            <a:off x="6096000" y="1504374"/>
            <a:ext cx="1" cy="471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6646B-19C5-486D-81AF-22C6EFAAB484}"/>
              </a:ext>
            </a:extLst>
          </p:cNvPr>
          <p:cNvSpPr/>
          <p:nvPr/>
        </p:nvSpPr>
        <p:spPr>
          <a:xfrm>
            <a:off x="4565015" y="3637382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Knit Results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25F60-C7AE-4D84-9324-20A4FFDAB943}"/>
              </a:ext>
            </a:extLst>
          </p:cNvPr>
          <p:cNvSpPr/>
          <p:nvPr/>
        </p:nvSpPr>
        <p:spPr>
          <a:xfrm>
            <a:off x="4565015" y="3796882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knitting_runs.R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2F24C-F5F9-4F29-AE85-680A92023360}"/>
              </a:ext>
            </a:extLst>
          </p:cNvPr>
          <p:cNvSpPr/>
          <p:nvPr/>
        </p:nvSpPr>
        <p:spPr>
          <a:xfrm>
            <a:off x="2651760" y="2841457"/>
            <a:ext cx="160020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298B55-DE83-4D54-AC95-1FC7E1FBE56F}"/>
              </a:ext>
            </a:extLst>
          </p:cNvPr>
          <p:cNvSpPr/>
          <p:nvPr/>
        </p:nvSpPr>
        <p:spPr>
          <a:xfrm>
            <a:off x="5103244" y="2827493"/>
            <a:ext cx="1985512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22B020-42A7-4551-ABB3-89F75B3E0C70}"/>
              </a:ext>
            </a:extLst>
          </p:cNvPr>
          <p:cNvSpPr/>
          <p:nvPr/>
        </p:nvSpPr>
        <p:spPr>
          <a:xfrm>
            <a:off x="7554728" y="2813476"/>
            <a:ext cx="1985512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Spatiotemporal_Optimization_SppSpecificCV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0E0EAB-D524-4DA4-9294-C358D4D8881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451860" y="2305773"/>
            <a:ext cx="2644141" cy="53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599C71-E34A-4653-84C9-FFA0C0A57D6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6096000" y="2305773"/>
            <a:ext cx="1" cy="521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72EF5-8EEE-4280-B8C1-A25C0697B94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6096001" y="2305773"/>
            <a:ext cx="2451483" cy="507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374EC8-F77F-41B0-9072-9DE37999FC7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6096000" y="3174239"/>
            <a:ext cx="0" cy="46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01EEFE8-76A9-467B-A713-BF4217C43430}"/>
              </a:ext>
            </a:extLst>
          </p:cNvPr>
          <p:cNvSpPr/>
          <p:nvPr/>
        </p:nvSpPr>
        <p:spPr>
          <a:xfrm>
            <a:off x="4932680" y="4430097"/>
            <a:ext cx="232664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optimization_knitted_results.RData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E4928C-4439-453C-80EA-C9DF23CE25A7}"/>
              </a:ext>
            </a:extLst>
          </p:cNvPr>
          <p:cNvCxnSpPr>
            <a:cxnSpLocks/>
            <a:stCxn id="14" idx="2"/>
            <a:endCxn id="47" idx="0"/>
          </p:cNvCxnSpPr>
          <p:nvPr/>
        </p:nvCxnSpPr>
        <p:spPr>
          <a:xfrm>
            <a:off x="6096000" y="3967392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4DCF5F7-889C-4E79-9561-15AC33E945AE}"/>
              </a:ext>
            </a:extLst>
          </p:cNvPr>
          <p:cNvSpPr/>
          <p:nvPr/>
        </p:nvSpPr>
        <p:spPr>
          <a:xfrm>
            <a:off x="4565015" y="5239548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Simulate Surveys and </a:t>
            </a:r>
            <a:r>
              <a:rPr lang="en-US" sz="1200" i="1" dirty="0" err="1">
                <a:solidFill>
                  <a:schemeClr val="tx1"/>
                </a:solidFill>
              </a:rPr>
              <a:t>Caluclate</a:t>
            </a:r>
            <a:r>
              <a:rPr lang="en-US" sz="1200" i="1" dirty="0">
                <a:solidFill>
                  <a:schemeClr val="tx1"/>
                </a:solidFill>
              </a:rPr>
              <a:t> Performance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D11AFB-98B7-4E7B-870B-26E43DFBB948}"/>
              </a:ext>
            </a:extLst>
          </p:cNvPr>
          <p:cNvSpPr/>
          <p:nvPr/>
        </p:nvSpPr>
        <p:spPr>
          <a:xfrm>
            <a:off x="4565015" y="5399048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Survey_Optimization.R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EB0441-48F7-4C34-865C-35D993A39FCD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6096000" y="4776843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E2DC12-7B05-48F6-84B5-B6C0FA3F9110}"/>
              </a:ext>
            </a:extLst>
          </p:cNvPr>
          <p:cNvSpPr/>
          <p:nvPr/>
        </p:nvSpPr>
        <p:spPr>
          <a:xfrm>
            <a:off x="4932680" y="6035377"/>
            <a:ext cx="232664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STRS_Sim_Res_spatiotemporal.RData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572FF0-9225-4A35-B6EF-2C555BE6B8D6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6096000" y="5569558"/>
            <a:ext cx="0" cy="465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FA334C-1E7A-4792-A429-CAF78DCDA4B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547484" y="3160222"/>
            <a:ext cx="0" cy="28751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A091A5-E294-43DD-842C-C383000D47F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451860" y="3188203"/>
            <a:ext cx="0" cy="28471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370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10</cp:revision>
  <dcterms:created xsi:type="dcterms:W3CDTF">2020-09-14T20:45:07Z</dcterms:created>
  <dcterms:modified xsi:type="dcterms:W3CDTF">2020-10-27T23:50:11Z</dcterms:modified>
</cp:coreProperties>
</file>